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8" r:id="rId4"/>
    <p:sldId id="309" r:id="rId5"/>
    <p:sldId id="308" r:id="rId6"/>
    <p:sldId id="299" r:id="rId7"/>
    <p:sldId id="300" r:id="rId8"/>
    <p:sldId id="303" r:id="rId9"/>
    <p:sldId id="310" r:id="rId10"/>
    <p:sldId id="312" r:id="rId11"/>
    <p:sldId id="314" r:id="rId12"/>
    <p:sldId id="315" r:id="rId13"/>
    <p:sldId id="31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FD9"/>
    <a:srgbClr val="FF3300"/>
    <a:srgbClr val="FF66FF"/>
    <a:srgbClr val="FCB08E"/>
    <a:srgbClr val="FFFF00"/>
    <a:srgbClr val="FF99CC"/>
    <a:srgbClr val="CCFF33"/>
    <a:srgbClr val="66FFFF"/>
    <a:srgbClr val="C7C448"/>
    <a:srgbClr val="CCC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20669" autoAdjust="0"/>
    <p:restoredTop sz="94632" autoAdjust="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43B2CF-8B48-439C-B810-443A1B0F225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CCD269-1217-4C1B-AEEC-38D7B2B1B7AB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технические  средства  </a:t>
          </a:r>
          <a:r>
            <a:rPr lang="ru-RU" b="1" dirty="0" smtClean="0"/>
            <a:t>забора</a:t>
          </a:r>
          <a:r>
            <a:rPr lang="ru-RU" dirty="0" smtClean="0"/>
            <a:t> воздуха</a:t>
          </a:r>
          <a:endParaRPr lang="ru-RU" dirty="0"/>
        </a:p>
      </dgm:t>
    </dgm:pt>
    <dgm:pt modelId="{5CA93C23-DD1B-45EA-A22D-26F688B454E4}" type="parTrans" cxnId="{0046EED7-C029-497E-AF2A-2FD688A4735D}">
      <dgm:prSet/>
      <dgm:spPr/>
      <dgm:t>
        <a:bodyPr/>
        <a:lstStyle/>
        <a:p>
          <a:endParaRPr lang="ru-RU"/>
        </a:p>
      </dgm:t>
    </dgm:pt>
    <dgm:pt modelId="{3EA7B17D-43C8-48B2-AC8B-1CA5D7F9D2B0}" type="sibTrans" cxnId="{0046EED7-C029-497E-AF2A-2FD688A4735D}">
      <dgm:prSet/>
      <dgm:spPr/>
      <dgm:t>
        <a:bodyPr/>
        <a:lstStyle/>
        <a:p>
          <a:endParaRPr lang="ru-RU"/>
        </a:p>
      </dgm:t>
    </dgm:pt>
    <dgm:pt modelId="{F5E87D94-727A-4209-842F-B8046DD8A05A}">
      <dgm:prSet phldrT="[Текст]"/>
      <dgm:spPr/>
      <dgm:t>
        <a:bodyPr/>
        <a:lstStyle/>
        <a:p>
          <a:r>
            <a:rPr lang="ru-RU" b="1" dirty="0" smtClean="0"/>
            <a:t>подготовки</a:t>
          </a:r>
          <a:r>
            <a:rPr lang="ru-RU" dirty="0" smtClean="0"/>
            <a:t> воздуха </a:t>
          </a:r>
          <a:r>
            <a:rPr lang="ru-RU" b="1" i="0" dirty="0" smtClean="0">
              <a:solidFill>
                <a:srgbClr val="FFFF00"/>
              </a:solidFill>
            </a:rPr>
            <a:t>(фильтры, теплообменники, увлажнители или  осушители воздуха)</a:t>
          </a:r>
          <a:endParaRPr lang="ru-RU" b="1" i="0" dirty="0">
            <a:solidFill>
              <a:srgbClr val="FFFF00"/>
            </a:solidFill>
          </a:endParaRPr>
        </a:p>
      </dgm:t>
    </dgm:pt>
    <dgm:pt modelId="{5595CBEE-E1FB-4298-A472-042BAB86B658}" type="parTrans" cxnId="{F3E980CD-0F2B-49B1-AFC7-390383E66D8F}">
      <dgm:prSet/>
      <dgm:spPr/>
      <dgm:t>
        <a:bodyPr/>
        <a:lstStyle/>
        <a:p>
          <a:endParaRPr lang="ru-RU"/>
        </a:p>
      </dgm:t>
    </dgm:pt>
    <dgm:pt modelId="{95BDAFB8-9B0A-4028-9F16-B12A63F6AF0B}" type="sibTrans" cxnId="{F3E980CD-0F2B-49B1-AFC7-390383E66D8F}">
      <dgm:prSet/>
      <dgm:spPr/>
      <dgm:t>
        <a:bodyPr/>
        <a:lstStyle/>
        <a:p>
          <a:endParaRPr lang="ru-RU"/>
        </a:p>
      </dgm:t>
    </dgm:pt>
    <dgm:pt modelId="{3FE8F2DF-D735-498B-B18D-C8B4E1B87B29}">
      <dgm:prSet phldrT="[Текст]"/>
      <dgm:spPr/>
      <dgm:t>
        <a:bodyPr/>
        <a:lstStyle/>
        <a:p>
          <a:r>
            <a:rPr lang="ru-RU" b="1" dirty="0" smtClean="0"/>
            <a:t>перемещения</a:t>
          </a:r>
          <a:r>
            <a:rPr lang="ru-RU" dirty="0" smtClean="0"/>
            <a:t> воздуха </a:t>
          </a:r>
          <a:r>
            <a:rPr lang="ru-RU" dirty="0" smtClean="0">
              <a:solidFill>
                <a:srgbClr val="92D050"/>
              </a:solidFill>
            </a:rPr>
            <a:t>(</a:t>
          </a:r>
          <a:r>
            <a:rPr lang="ru-RU" b="1" dirty="0" smtClean="0">
              <a:solidFill>
                <a:srgbClr val="92D050"/>
              </a:solidFill>
            </a:rPr>
            <a:t>вентиляторы</a:t>
          </a:r>
          <a:r>
            <a:rPr lang="ru-RU" dirty="0" smtClean="0">
              <a:solidFill>
                <a:srgbClr val="92D050"/>
              </a:solidFill>
            </a:rPr>
            <a:t>)</a:t>
          </a:r>
          <a:endParaRPr lang="ru-RU" dirty="0"/>
        </a:p>
      </dgm:t>
    </dgm:pt>
    <dgm:pt modelId="{DAE4FA88-4C92-4414-833E-C9B11E5B5CC7}" type="parTrans" cxnId="{262529A8-6CE1-469D-8D64-36688FDA6D74}">
      <dgm:prSet/>
      <dgm:spPr/>
      <dgm:t>
        <a:bodyPr/>
        <a:lstStyle/>
        <a:p>
          <a:endParaRPr lang="ru-RU"/>
        </a:p>
      </dgm:t>
    </dgm:pt>
    <dgm:pt modelId="{AD29B496-2927-442C-89BC-C1FC2DA6A92B}" type="sibTrans" cxnId="{262529A8-6CE1-469D-8D64-36688FDA6D74}">
      <dgm:prSet/>
      <dgm:spPr/>
      <dgm:t>
        <a:bodyPr/>
        <a:lstStyle/>
        <a:p>
          <a:endParaRPr lang="ru-RU"/>
        </a:p>
      </dgm:t>
    </dgm:pt>
    <dgm:pt modelId="{04BB65CB-80E0-4887-9B14-338865D5B167}">
      <dgm:prSet phldrT="[Текст]"/>
      <dgm:spPr/>
      <dgm:t>
        <a:bodyPr/>
        <a:lstStyle/>
        <a:p>
          <a:r>
            <a:rPr lang="ru-RU" dirty="0" smtClean="0"/>
            <a:t>средства  </a:t>
          </a:r>
          <a:r>
            <a:rPr lang="ru-RU" b="1" dirty="0" err="1" smtClean="0"/>
            <a:t>хладо</a:t>
          </a:r>
          <a:r>
            <a:rPr lang="ru-RU" b="1" dirty="0" smtClean="0"/>
            <a:t>-  и  теплоснабжения</a:t>
          </a:r>
          <a:endParaRPr lang="ru-RU" b="1" dirty="0"/>
        </a:p>
      </dgm:t>
    </dgm:pt>
    <dgm:pt modelId="{FAC983BE-F4DE-4158-864C-9CF2849AD0FA}" type="parTrans" cxnId="{6E3AFD74-98C0-4980-834F-0CEC84BF83EB}">
      <dgm:prSet/>
      <dgm:spPr/>
      <dgm:t>
        <a:bodyPr/>
        <a:lstStyle/>
        <a:p>
          <a:endParaRPr lang="ru-RU"/>
        </a:p>
      </dgm:t>
    </dgm:pt>
    <dgm:pt modelId="{D66D43C8-7F78-48FE-8CD6-F9A38BA9BB63}" type="sibTrans" cxnId="{6E3AFD74-98C0-4980-834F-0CEC84BF83EB}">
      <dgm:prSet/>
      <dgm:spPr/>
      <dgm:t>
        <a:bodyPr/>
        <a:lstStyle/>
        <a:p>
          <a:endParaRPr lang="ru-RU"/>
        </a:p>
      </dgm:t>
    </dgm:pt>
    <dgm:pt modelId="{1D0A82F3-81DA-4357-A31D-F27F19FF0E9B}">
      <dgm:prSet phldrT="[Текст]"/>
      <dgm:spPr/>
      <dgm:t>
        <a:bodyPr/>
        <a:lstStyle/>
        <a:p>
          <a:r>
            <a:rPr lang="ru-RU" dirty="0" smtClean="0"/>
            <a:t>автоматического,  дистанционного  </a:t>
          </a:r>
          <a:r>
            <a:rPr lang="ru-RU" b="1" dirty="0" smtClean="0"/>
            <a:t>управления и контроля</a:t>
          </a:r>
          <a:endParaRPr lang="ru-RU" b="1" dirty="0"/>
        </a:p>
      </dgm:t>
    </dgm:pt>
    <dgm:pt modelId="{4A2C3902-AE61-4410-9E46-9A3501D49DBE}" type="parTrans" cxnId="{A37AB35A-FC2E-45CC-B29A-CC85F1594BAE}">
      <dgm:prSet/>
      <dgm:spPr/>
      <dgm:t>
        <a:bodyPr/>
        <a:lstStyle/>
        <a:p>
          <a:endParaRPr lang="ru-RU"/>
        </a:p>
      </dgm:t>
    </dgm:pt>
    <dgm:pt modelId="{A26C8D47-CFDA-478B-92F2-73BA8A808A02}" type="sibTrans" cxnId="{A37AB35A-FC2E-45CC-B29A-CC85F1594BAE}">
      <dgm:prSet/>
      <dgm:spPr/>
      <dgm:t>
        <a:bodyPr/>
        <a:lstStyle/>
        <a:p>
          <a:endParaRPr lang="ru-RU"/>
        </a:p>
      </dgm:t>
    </dgm:pt>
    <dgm:pt modelId="{29930E7B-B301-4940-A240-39FE7C1C59F2}">
      <dgm:prSet/>
      <dgm:spPr/>
      <dgm:t>
        <a:bodyPr/>
        <a:lstStyle/>
        <a:p>
          <a:r>
            <a:rPr lang="ru-RU" b="1" dirty="0" smtClean="0"/>
            <a:t>распределения</a:t>
          </a:r>
          <a:r>
            <a:rPr lang="ru-RU" dirty="0" smtClean="0"/>
            <a:t>  воздуха</a:t>
          </a:r>
        </a:p>
      </dgm:t>
    </dgm:pt>
    <dgm:pt modelId="{55008D78-4D48-4B7C-98DF-C2CC04A2BDB0}" type="parTrans" cxnId="{ECC1F6E8-4677-4861-8E74-8AA79F5686F1}">
      <dgm:prSet/>
      <dgm:spPr/>
      <dgm:t>
        <a:bodyPr/>
        <a:lstStyle/>
        <a:p>
          <a:endParaRPr lang="ru-RU"/>
        </a:p>
      </dgm:t>
    </dgm:pt>
    <dgm:pt modelId="{E6983B5C-6592-4349-BA7F-24984F17CEE2}" type="sibTrans" cxnId="{ECC1F6E8-4677-4861-8E74-8AA79F5686F1}">
      <dgm:prSet/>
      <dgm:spPr/>
      <dgm:t>
        <a:bodyPr/>
        <a:lstStyle/>
        <a:p>
          <a:endParaRPr lang="ru-RU"/>
        </a:p>
      </dgm:t>
    </dgm:pt>
    <dgm:pt modelId="{0C1FB15F-8A9A-49D6-BFB5-8D703A88C7F2}" type="pres">
      <dgm:prSet presAssocID="{8343B2CF-8B48-439C-B810-443A1B0F225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3E8F13-EC9E-44A0-BA9D-6DE24CF88D03}" type="pres">
      <dgm:prSet presAssocID="{E2CCD269-1217-4C1B-AEEC-38D7B2B1B7A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7AE7E0-7B84-41A3-979E-7589DDFBEBEE}" type="pres">
      <dgm:prSet presAssocID="{3EA7B17D-43C8-48B2-AC8B-1CA5D7F9D2B0}" presName="sibTrans" presStyleCnt="0"/>
      <dgm:spPr/>
    </dgm:pt>
    <dgm:pt modelId="{F81FEA8C-CE48-4E93-9CBB-E3CEF31EC61D}" type="pres">
      <dgm:prSet presAssocID="{F5E87D94-727A-4209-842F-B8046DD8A05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495E9-1897-48C0-9F00-64417977D1D4}" type="pres">
      <dgm:prSet presAssocID="{95BDAFB8-9B0A-4028-9F16-B12A63F6AF0B}" presName="sibTrans" presStyleCnt="0"/>
      <dgm:spPr/>
    </dgm:pt>
    <dgm:pt modelId="{E9D499C5-5E5E-4A38-86FA-EA09137A3E9E}" type="pres">
      <dgm:prSet presAssocID="{3FE8F2DF-D735-498B-B18D-C8B4E1B87B2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500BB-B262-4CFC-989F-A1C724919E1B}" type="pres">
      <dgm:prSet presAssocID="{AD29B496-2927-442C-89BC-C1FC2DA6A92B}" presName="sibTrans" presStyleCnt="0"/>
      <dgm:spPr/>
    </dgm:pt>
    <dgm:pt modelId="{28DF8DF3-DC01-477F-A4A8-12BCF01A29DD}" type="pres">
      <dgm:prSet presAssocID="{29930E7B-B301-4940-A240-39FE7C1C59F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F96A44-1765-43B1-8DB2-B6617FC98AF6}" type="pres">
      <dgm:prSet presAssocID="{E6983B5C-6592-4349-BA7F-24984F17CEE2}" presName="sibTrans" presStyleCnt="0"/>
      <dgm:spPr/>
    </dgm:pt>
    <dgm:pt modelId="{17E52FA3-CC3C-4BD3-A6D7-44AEB2470A5D}" type="pres">
      <dgm:prSet presAssocID="{04BB65CB-80E0-4887-9B14-338865D5B16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1FDC5-8A9D-4787-B764-0BE5F793D175}" type="pres">
      <dgm:prSet presAssocID="{D66D43C8-7F78-48FE-8CD6-F9A38BA9BB63}" presName="sibTrans" presStyleCnt="0"/>
      <dgm:spPr/>
    </dgm:pt>
    <dgm:pt modelId="{BF44B3F0-0B0E-4B89-AB7C-C52DC287E82B}" type="pres">
      <dgm:prSet presAssocID="{1D0A82F3-81DA-4357-A31D-F27F19FF0E9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C1F6E8-4677-4861-8E74-8AA79F5686F1}" srcId="{8343B2CF-8B48-439C-B810-443A1B0F2251}" destId="{29930E7B-B301-4940-A240-39FE7C1C59F2}" srcOrd="3" destOrd="0" parTransId="{55008D78-4D48-4B7C-98DF-C2CC04A2BDB0}" sibTransId="{E6983B5C-6592-4349-BA7F-24984F17CEE2}"/>
    <dgm:cxn modelId="{35588B3C-557B-4358-A66A-4260BCAE181F}" type="presOf" srcId="{F5E87D94-727A-4209-842F-B8046DD8A05A}" destId="{F81FEA8C-CE48-4E93-9CBB-E3CEF31EC61D}" srcOrd="0" destOrd="0" presId="urn:microsoft.com/office/officeart/2005/8/layout/default"/>
    <dgm:cxn modelId="{F3E980CD-0F2B-49B1-AFC7-390383E66D8F}" srcId="{8343B2CF-8B48-439C-B810-443A1B0F2251}" destId="{F5E87D94-727A-4209-842F-B8046DD8A05A}" srcOrd="1" destOrd="0" parTransId="{5595CBEE-E1FB-4298-A472-042BAB86B658}" sibTransId="{95BDAFB8-9B0A-4028-9F16-B12A63F6AF0B}"/>
    <dgm:cxn modelId="{D67D6CEF-AC94-4ABF-8215-BF69E77F0147}" type="presOf" srcId="{1D0A82F3-81DA-4357-A31D-F27F19FF0E9B}" destId="{BF44B3F0-0B0E-4B89-AB7C-C52DC287E82B}" srcOrd="0" destOrd="0" presId="urn:microsoft.com/office/officeart/2005/8/layout/default"/>
    <dgm:cxn modelId="{262529A8-6CE1-469D-8D64-36688FDA6D74}" srcId="{8343B2CF-8B48-439C-B810-443A1B0F2251}" destId="{3FE8F2DF-D735-498B-B18D-C8B4E1B87B29}" srcOrd="2" destOrd="0" parTransId="{DAE4FA88-4C92-4414-833E-C9B11E5B5CC7}" sibTransId="{AD29B496-2927-442C-89BC-C1FC2DA6A92B}"/>
    <dgm:cxn modelId="{0046EED7-C029-497E-AF2A-2FD688A4735D}" srcId="{8343B2CF-8B48-439C-B810-443A1B0F2251}" destId="{E2CCD269-1217-4C1B-AEEC-38D7B2B1B7AB}" srcOrd="0" destOrd="0" parTransId="{5CA93C23-DD1B-45EA-A22D-26F688B454E4}" sibTransId="{3EA7B17D-43C8-48B2-AC8B-1CA5D7F9D2B0}"/>
    <dgm:cxn modelId="{E9B5D076-F798-4B79-BC36-1E7B494A63BE}" type="presOf" srcId="{29930E7B-B301-4940-A240-39FE7C1C59F2}" destId="{28DF8DF3-DC01-477F-A4A8-12BCF01A29DD}" srcOrd="0" destOrd="0" presId="urn:microsoft.com/office/officeart/2005/8/layout/default"/>
    <dgm:cxn modelId="{28DDAA41-FB1D-4283-87B5-BBE452DA9C14}" type="presOf" srcId="{E2CCD269-1217-4C1B-AEEC-38D7B2B1B7AB}" destId="{503E8F13-EC9E-44A0-BA9D-6DE24CF88D03}" srcOrd="0" destOrd="0" presId="urn:microsoft.com/office/officeart/2005/8/layout/default"/>
    <dgm:cxn modelId="{93EAEF94-15DB-40D6-83EC-DAA4C7A4A6AF}" type="presOf" srcId="{3FE8F2DF-D735-498B-B18D-C8B4E1B87B29}" destId="{E9D499C5-5E5E-4A38-86FA-EA09137A3E9E}" srcOrd="0" destOrd="0" presId="urn:microsoft.com/office/officeart/2005/8/layout/default"/>
    <dgm:cxn modelId="{A37AB35A-FC2E-45CC-B29A-CC85F1594BAE}" srcId="{8343B2CF-8B48-439C-B810-443A1B0F2251}" destId="{1D0A82F3-81DA-4357-A31D-F27F19FF0E9B}" srcOrd="5" destOrd="0" parTransId="{4A2C3902-AE61-4410-9E46-9A3501D49DBE}" sibTransId="{A26C8D47-CFDA-478B-92F2-73BA8A808A02}"/>
    <dgm:cxn modelId="{7FDB6AAE-B26E-4BA4-8A11-C69274A9CABF}" type="presOf" srcId="{8343B2CF-8B48-439C-B810-443A1B0F2251}" destId="{0C1FB15F-8A9A-49D6-BFB5-8D703A88C7F2}" srcOrd="0" destOrd="0" presId="urn:microsoft.com/office/officeart/2005/8/layout/default"/>
    <dgm:cxn modelId="{6E3AFD74-98C0-4980-834F-0CEC84BF83EB}" srcId="{8343B2CF-8B48-439C-B810-443A1B0F2251}" destId="{04BB65CB-80E0-4887-9B14-338865D5B167}" srcOrd="4" destOrd="0" parTransId="{FAC983BE-F4DE-4158-864C-9CF2849AD0FA}" sibTransId="{D66D43C8-7F78-48FE-8CD6-F9A38BA9BB63}"/>
    <dgm:cxn modelId="{50A3B2D1-2D60-41B5-81BE-5567639D5DB6}" type="presOf" srcId="{04BB65CB-80E0-4887-9B14-338865D5B167}" destId="{17E52FA3-CC3C-4BD3-A6D7-44AEB2470A5D}" srcOrd="0" destOrd="0" presId="urn:microsoft.com/office/officeart/2005/8/layout/default"/>
    <dgm:cxn modelId="{56334D9D-5875-41CF-9A03-92CA059839E2}" type="presParOf" srcId="{0C1FB15F-8A9A-49D6-BFB5-8D703A88C7F2}" destId="{503E8F13-EC9E-44A0-BA9D-6DE24CF88D03}" srcOrd="0" destOrd="0" presId="urn:microsoft.com/office/officeart/2005/8/layout/default"/>
    <dgm:cxn modelId="{1744A714-CBD3-4CB1-A0F6-32D86884638F}" type="presParOf" srcId="{0C1FB15F-8A9A-49D6-BFB5-8D703A88C7F2}" destId="{397AE7E0-7B84-41A3-979E-7589DDFBEBEE}" srcOrd="1" destOrd="0" presId="urn:microsoft.com/office/officeart/2005/8/layout/default"/>
    <dgm:cxn modelId="{85B77454-7611-44D6-A5B8-D298AE3B38E7}" type="presParOf" srcId="{0C1FB15F-8A9A-49D6-BFB5-8D703A88C7F2}" destId="{F81FEA8C-CE48-4E93-9CBB-E3CEF31EC61D}" srcOrd="2" destOrd="0" presId="urn:microsoft.com/office/officeart/2005/8/layout/default"/>
    <dgm:cxn modelId="{02487FD4-B50E-4ADB-B522-BEA0AB6ACFE1}" type="presParOf" srcId="{0C1FB15F-8A9A-49D6-BFB5-8D703A88C7F2}" destId="{B95495E9-1897-48C0-9F00-64417977D1D4}" srcOrd="3" destOrd="0" presId="urn:microsoft.com/office/officeart/2005/8/layout/default"/>
    <dgm:cxn modelId="{30C6399B-E553-44A2-947D-F274B1B91BFB}" type="presParOf" srcId="{0C1FB15F-8A9A-49D6-BFB5-8D703A88C7F2}" destId="{E9D499C5-5E5E-4A38-86FA-EA09137A3E9E}" srcOrd="4" destOrd="0" presId="urn:microsoft.com/office/officeart/2005/8/layout/default"/>
    <dgm:cxn modelId="{1CBE28E6-D163-4759-B8EE-7AF7B234D6C4}" type="presParOf" srcId="{0C1FB15F-8A9A-49D6-BFB5-8D703A88C7F2}" destId="{089500BB-B262-4CFC-989F-A1C724919E1B}" srcOrd="5" destOrd="0" presId="urn:microsoft.com/office/officeart/2005/8/layout/default"/>
    <dgm:cxn modelId="{EFC41355-0A1C-4C08-8802-998410B4CD2C}" type="presParOf" srcId="{0C1FB15F-8A9A-49D6-BFB5-8D703A88C7F2}" destId="{28DF8DF3-DC01-477F-A4A8-12BCF01A29DD}" srcOrd="6" destOrd="0" presId="urn:microsoft.com/office/officeart/2005/8/layout/default"/>
    <dgm:cxn modelId="{9E9C29A8-E1D0-4D24-AFF6-5E4315BE8128}" type="presParOf" srcId="{0C1FB15F-8A9A-49D6-BFB5-8D703A88C7F2}" destId="{40F96A44-1765-43B1-8DB2-B6617FC98AF6}" srcOrd="7" destOrd="0" presId="urn:microsoft.com/office/officeart/2005/8/layout/default"/>
    <dgm:cxn modelId="{DA75B6C2-F221-44A8-92C0-195DA09DAC51}" type="presParOf" srcId="{0C1FB15F-8A9A-49D6-BFB5-8D703A88C7F2}" destId="{17E52FA3-CC3C-4BD3-A6D7-44AEB2470A5D}" srcOrd="8" destOrd="0" presId="urn:microsoft.com/office/officeart/2005/8/layout/default"/>
    <dgm:cxn modelId="{A15A8DE6-4F93-48DD-B42E-1CBA78D2C532}" type="presParOf" srcId="{0C1FB15F-8A9A-49D6-BFB5-8D703A88C7F2}" destId="{DED1FDC5-8A9D-4787-B764-0BE5F793D175}" srcOrd="9" destOrd="0" presId="urn:microsoft.com/office/officeart/2005/8/layout/default"/>
    <dgm:cxn modelId="{772BBE31-04B3-42A5-849F-06928184AEF5}" type="presParOf" srcId="{0C1FB15F-8A9A-49D6-BFB5-8D703A88C7F2}" destId="{BF44B3F0-0B0E-4B89-AB7C-C52DC287E82B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34F8BA-3604-4DA2-A1B8-274A19220D56}" type="doc">
      <dgm:prSet loTypeId="urn:microsoft.com/office/officeart/2008/layout/Squa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7697AE-DB38-4C16-8CB0-3C008007E1ED}">
      <dgm:prSet phldrT="[Текст]" custT="1"/>
      <dgm:spPr/>
      <dgm:t>
        <a:bodyPr/>
        <a:lstStyle/>
        <a:p>
          <a:r>
            <a:rPr lang="ru-RU" sz="2800" b="1" dirty="0" smtClean="0"/>
            <a:t>Основные  элементы</a:t>
          </a:r>
          <a:endParaRPr lang="ru-RU" sz="2800" b="1" dirty="0"/>
        </a:p>
      </dgm:t>
    </dgm:pt>
    <dgm:pt modelId="{48129B8D-FB90-4D4C-86C1-CEC7F37B1284}" type="parTrans" cxnId="{44626DA8-6EBA-4C41-A1E2-B5A1BF98AB51}">
      <dgm:prSet/>
      <dgm:spPr/>
      <dgm:t>
        <a:bodyPr/>
        <a:lstStyle/>
        <a:p>
          <a:endParaRPr lang="ru-RU" sz="2800"/>
        </a:p>
      </dgm:t>
    </dgm:pt>
    <dgm:pt modelId="{76AA8183-4B1E-4852-A719-4E49C10E60DD}" type="sibTrans" cxnId="{44626DA8-6EBA-4C41-A1E2-B5A1BF98AB51}">
      <dgm:prSet/>
      <dgm:spPr/>
      <dgm:t>
        <a:bodyPr/>
        <a:lstStyle/>
        <a:p>
          <a:endParaRPr lang="ru-RU" sz="2800"/>
        </a:p>
      </dgm:t>
    </dgm:pt>
    <dgm:pt modelId="{8D62F0BC-3D7D-4A45-ABC2-C9242D7E007B}">
      <dgm:prSet phldrT="[Текст]" custT="1"/>
      <dgm:spPr/>
      <dgm:t>
        <a:bodyPr/>
        <a:lstStyle/>
        <a:p>
          <a:r>
            <a:rPr lang="ru-RU" sz="2800" dirty="0" smtClean="0"/>
            <a:t>воздухозаборное устройство</a:t>
          </a:r>
          <a:endParaRPr lang="ru-RU" sz="2800" dirty="0"/>
        </a:p>
      </dgm:t>
    </dgm:pt>
    <dgm:pt modelId="{FB7C7349-123F-47CB-A391-50231AF895A6}" type="parTrans" cxnId="{E9EBA776-37EB-45D3-B6CE-4D0DB8474BB5}">
      <dgm:prSet/>
      <dgm:spPr/>
      <dgm:t>
        <a:bodyPr/>
        <a:lstStyle/>
        <a:p>
          <a:endParaRPr lang="ru-RU" sz="2800"/>
        </a:p>
      </dgm:t>
    </dgm:pt>
    <dgm:pt modelId="{02E3E34E-9DCC-4DF3-BD19-98FDA6B6B355}" type="sibTrans" cxnId="{E9EBA776-37EB-45D3-B6CE-4D0DB8474BB5}">
      <dgm:prSet/>
      <dgm:spPr/>
      <dgm:t>
        <a:bodyPr/>
        <a:lstStyle/>
        <a:p>
          <a:endParaRPr lang="ru-RU" sz="2800"/>
        </a:p>
      </dgm:t>
    </dgm:pt>
    <dgm:pt modelId="{4C6FD9FD-8912-46CB-A6E5-78F965D39317}">
      <dgm:prSet phldrT="[Текст]" custT="1"/>
      <dgm:spPr/>
      <dgm:t>
        <a:bodyPr/>
        <a:lstStyle/>
        <a:p>
          <a:r>
            <a:rPr lang="ru-RU" sz="2800" dirty="0" smtClean="0"/>
            <a:t>установка кондиционирования  воздуха</a:t>
          </a:r>
          <a:endParaRPr lang="ru-RU" sz="2800" dirty="0"/>
        </a:p>
      </dgm:t>
    </dgm:pt>
    <dgm:pt modelId="{FB97C444-5005-414A-B4A4-28EA3EA29A4D}" type="parTrans" cxnId="{7C4D2262-5B54-4060-A5C7-0A8264872811}">
      <dgm:prSet/>
      <dgm:spPr/>
      <dgm:t>
        <a:bodyPr/>
        <a:lstStyle/>
        <a:p>
          <a:endParaRPr lang="ru-RU" sz="2800"/>
        </a:p>
      </dgm:t>
    </dgm:pt>
    <dgm:pt modelId="{557E02F7-02B9-471C-8AC8-E6EA991FC46E}" type="sibTrans" cxnId="{7C4D2262-5B54-4060-A5C7-0A8264872811}">
      <dgm:prSet/>
      <dgm:spPr/>
      <dgm:t>
        <a:bodyPr/>
        <a:lstStyle/>
        <a:p>
          <a:endParaRPr lang="ru-RU" sz="2800"/>
        </a:p>
      </dgm:t>
    </dgm:pt>
    <dgm:pt modelId="{56A6F3FC-F288-4185-921B-7ED4D8D2263A}">
      <dgm:prSet phldrT="[Текст]" custT="1"/>
      <dgm:spPr/>
      <dgm:t>
        <a:bodyPr/>
        <a:lstStyle/>
        <a:p>
          <a:r>
            <a:rPr lang="ru-RU" sz="2800" dirty="0" smtClean="0"/>
            <a:t>система подачи и</a:t>
          </a:r>
          <a:r>
            <a:rPr lang="en-US" sz="2800" dirty="0" smtClean="0"/>
            <a:t> </a:t>
          </a:r>
          <a:r>
            <a:rPr lang="ru-RU" sz="2800" dirty="0" smtClean="0"/>
            <a:t>распределения  воздуха в помещении </a:t>
          </a:r>
        </a:p>
        <a:p>
          <a:endParaRPr lang="en-US" sz="2800" dirty="0" smtClean="0"/>
        </a:p>
        <a:p>
          <a:r>
            <a:rPr lang="ru-RU" sz="2800" dirty="0" smtClean="0"/>
            <a:t>система удаления и рециркуляции воздуха</a:t>
          </a:r>
        </a:p>
        <a:p>
          <a:r>
            <a:rPr lang="ru-RU" sz="2800" dirty="0" smtClean="0"/>
            <a:t> </a:t>
          </a:r>
          <a:endParaRPr lang="ru-RU" sz="2800" dirty="0"/>
        </a:p>
      </dgm:t>
    </dgm:pt>
    <dgm:pt modelId="{6908B929-98CC-4369-B1E8-87F1457EFF70}" type="parTrans" cxnId="{C3C2D57D-F72B-449D-B9E4-A33D7A6F16F2}">
      <dgm:prSet/>
      <dgm:spPr/>
      <dgm:t>
        <a:bodyPr/>
        <a:lstStyle/>
        <a:p>
          <a:endParaRPr lang="ru-RU" sz="2800"/>
        </a:p>
      </dgm:t>
    </dgm:pt>
    <dgm:pt modelId="{E57872CE-A9C1-40B8-BBAD-FA393AAA9E3A}" type="sibTrans" cxnId="{C3C2D57D-F72B-449D-B9E4-A33D7A6F16F2}">
      <dgm:prSet/>
      <dgm:spPr/>
      <dgm:t>
        <a:bodyPr/>
        <a:lstStyle/>
        <a:p>
          <a:endParaRPr lang="ru-RU" sz="2800"/>
        </a:p>
      </dgm:t>
    </dgm:pt>
    <dgm:pt modelId="{40D948DB-4A48-4636-B2A9-1631AA9A11E5}">
      <dgm:prSet phldrT="[Текст]" custT="1"/>
      <dgm:spPr/>
      <dgm:t>
        <a:bodyPr/>
        <a:lstStyle/>
        <a:p>
          <a:r>
            <a:rPr lang="ru-RU" sz="2800" b="1" dirty="0" smtClean="0"/>
            <a:t>Обслуживающие и дополнительные </a:t>
          </a:r>
          <a:r>
            <a:rPr lang="ru-RU" sz="2800" dirty="0" smtClean="0"/>
            <a:t>устройства</a:t>
          </a:r>
          <a:endParaRPr lang="ru-RU" sz="2800" dirty="0"/>
        </a:p>
      </dgm:t>
    </dgm:pt>
    <dgm:pt modelId="{AF977904-86B5-4EC5-939D-39A790F30C35}" type="parTrans" cxnId="{27D22F65-228A-42EB-86DF-50315FB79CED}">
      <dgm:prSet/>
      <dgm:spPr/>
      <dgm:t>
        <a:bodyPr/>
        <a:lstStyle/>
        <a:p>
          <a:endParaRPr lang="ru-RU" sz="2800"/>
        </a:p>
      </dgm:t>
    </dgm:pt>
    <dgm:pt modelId="{FF332876-B925-4FE3-8BB2-783159D932A9}" type="sibTrans" cxnId="{27D22F65-228A-42EB-86DF-50315FB79CED}">
      <dgm:prSet/>
      <dgm:spPr/>
      <dgm:t>
        <a:bodyPr/>
        <a:lstStyle/>
        <a:p>
          <a:endParaRPr lang="ru-RU" sz="2800"/>
        </a:p>
      </dgm:t>
    </dgm:pt>
    <dgm:pt modelId="{04712F03-0002-4277-A2E4-B2D6390E0F79}">
      <dgm:prSet phldrT="[Текст]" custT="1"/>
      <dgm:spPr/>
      <dgm:t>
        <a:bodyPr/>
        <a:lstStyle/>
        <a:p>
          <a:r>
            <a:rPr lang="ru-RU" sz="2800" dirty="0" smtClean="0"/>
            <a:t>системы теплоснабжения, холодоснабжения</a:t>
          </a:r>
          <a:endParaRPr lang="ru-RU" sz="2800" dirty="0"/>
        </a:p>
      </dgm:t>
    </dgm:pt>
    <dgm:pt modelId="{9DBF9620-E256-4A58-9D02-880B71502925}" type="parTrans" cxnId="{62725C47-3850-4CBB-AFDB-6CEB493FBF22}">
      <dgm:prSet/>
      <dgm:spPr/>
      <dgm:t>
        <a:bodyPr/>
        <a:lstStyle/>
        <a:p>
          <a:endParaRPr lang="ru-RU" sz="2800"/>
        </a:p>
      </dgm:t>
    </dgm:pt>
    <dgm:pt modelId="{A9EF8919-2383-4C3C-BDDE-B3A68638F77E}" type="sibTrans" cxnId="{62725C47-3850-4CBB-AFDB-6CEB493FBF22}">
      <dgm:prSet/>
      <dgm:spPr/>
      <dgm:t>
        <a:bodyPr/>
        <a:lstStyle/>
        <a:p>
          <a:endParaRPr lang="ru-RU" sz="2800"/>
        </a:p>
      </dgm:t>
    </dgm:pt>
    <dgm:pt modelId="{379C9758-0A7F-4534-9EC8-D482A1B9690A}">
      <dgm:prSet phldrT="[Текст]" custT="1"/>
      <dgm:spPr/>
      <dgm:t>
        <a:bodyPr/>
        <a:lstStyle/>
        <a:p>
          <a:endParaRPr lang="ru-RU" sz="2800" dirty="0"/>
        </a:p>
      </dgm:t>
    </dgm:pt>
    <dgm:pt modelId="{088CED6A-1D53-457B-AE9D-D0828D32EE1C}" type="parTrans" cxnId="{6978D1DF-D36D-4F31-BA5B-46E25EADA420}">
      <dgm:prSet/>
      <dgm:spPr/>
      <dgm:t>
        <a:bodyPr/>
        <a:lstStyle/>
        <a:p>
          <a:endParaRPr lang="ru-RU" sz="2800"/>
        </a:p>
      </dgm:t>
    </dgm:pt>
    <dgm:pt modelId="{6A7377AD-E91D-4680-89E3-83D64D7791A6}" type="sibTrans" cxnId="{6978D1DF-D36D-4F31-BA5B-46E25EADA420}">
      <dgm:prSet/>
      <dgm:spPr/>
      <dgm:t>
        <a:bodyPr/>
        <a:lstStyle/>
        <a:p>
          <a:endParaRPr lang="ru-RU" sz="2800"/>
        </a:p>
      </dgm:t>
    </dgm:pt>
    <dgm:pt modelId="{3990AEA2-3488-46D8-A609-7FFB07266B8A}">
      <dgm:prSet phldrT="[Текст]" custT="1"/>
      <dgm:spPr/>
      <dgm:t>
        <a:bodyPr/>
        <a:lstStyle/>
        <a:p>
          <a:r>
            <a:rPr lang="ru-RU" sz="2800" dirty="0" smtClean="0"/>
            <a:t>системы водоснабжения (водоподготовки и дренажа)</a:t>
          </a:r>
          <a:endParaRPr lang="ru-RU" sz="2800" dirty="0"/>
        </a:p>
      </dgm:t>
    </dgm:pt>
    <dgm:pt modelId="{8F806BCF-18C2-4A73-9A76-DAB249FC79CB}" type="parTrans" cxnId="{7621A74A-D5A0-4927-8618-60F641DA82D4}">
      <dgm:prSet/>
      <dgm:spPr/>
      <dgm:t>
        <a:bodyPr/>
        <a:lstStyle/>
        <a:p>
          <a:endParaRPr lang="ru-RU" sz="2800"/>
        </a:p>
      </dgm:t>
    </dgm:pt>
    <dgm:pt modelId="{B73923A2-F29E-490A-9BCA-A4E23473741B}" type="sibTrans" cxnId="{7621A74A-D5A0-4927-8618-60F641DA82D4}">
      <dgm:prSet/>
      <dgm:spPr/>
      <dgm:t>
        <a:bodyPr/>
        <a:lstStyle/>
        <a:p>
          <a:endParaRPr lang="ru-RU" sz="2800"/>
        </a:p>
      </dgm:t>
    </dgm:pt>
    <dgm:pt modelId="{7D7D115E-FB7F-46DE-AEDA-CC912F5F0AD6}">
      <dgm:prSet phldrT="[Текст]" custT="1"/>
      <dgm:spPr/>
      <dgm:t>
        <a:bodyPr/>
        <a:lstStyle/>
        <a:p>
          <a:r>
            <a:rPr lang="ru-RU" sz="2800" dirty="0" smtClean="0"/>
            <a:t>система электроснабжения</a:t>
          </a:r>
          <a:endParaRPr lang="ru-RU" sz="2800" dirty="0"/>
        </a:p>
      </dgm:t>
    </dgm:pt>
    <dgm:pt modelId="{AB8448E1-4D48-47CB-8420-7472673F9982}" type="parTrans" cxnId="{EE321E18-949B-4D40-8865-E16D484BE1FB}">
      <dgm:prSet/>
      <dgm:spPr/>
      <dgm:t>
        <a:bodyPr/>
        <a:lstStyle/>
        <a:p>
          <a:endParaRPr lang="ru-RU" sz="2800"/>
        </a:p>
      </dgm:t>
    </dgm:pt>
    <dgm:pt modelId="{59610B1A-0A1F-4A02-A688-9D09A09DC690}" type="sibTrans" cxnId="{EE321E18-949B-4D40-8865-E16D484BE1FB}">
      <dgm:prSet/>
      <dgm:spPr/>
      <dgm:t>
        <a:bodyPr/>
        <a:lstStyle/>
        <a:p>
          <a:endParaRPr lang="ru-RU" sz="2800"/>
        </a:p>
      </dgm:t>
    </dgm:pt>
    <dgm:pt modelId="{B37D4B34-0EDF-4BC8-B463-92C316D6CA48}" type="pres">
      <dgm:prSet presAssocID="{EE34F8BA-3604-4DA2-A1B8-274A19220D56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05C8F2C7-C13C-4A0D-84AC-28AAA3BA87D8}" type="pres">
      <dgm:prSet presAssocID="{E17697AE-DB38-4C16-8CB0-3C008007E1ED}" presName="root" presStyleCnt="0">
        <dgm:presLayoutVars>
          <dgm:chMax/>
          <dgm:chPref/>
        </dgm:presLayoutVars>
      </dgm:prSet>
      <dgm:spPr/>
    </dgm:pt>
    <dgm:pt modelId="{88CC5941-67FC-4FFE-A66D-6D40E4F31D38}" type="pres">
      <dgm:prSet presAssocID="{E17697AE-DB38-4C16-8CB0-3C008007E1ED}" presName="rootComposite" presStyleCnt="0">
        <dgm:presLayoutVars/>
      </dgm:prSet>
      <dgm:spPr/>
    </dgm:pt>
    <dgm:pt modelId="{6E4DE6F3-8243-4E19-9F9F-F019369E0785}" type="pres">
      <dgm:prSet presAssocID="{E17697AE-DB38-4C16-8CB0-3C008007E1ED}" presName="ParentAccent" presStyleLbl="alignNode1" presStyleIdx="0" presStyleCnt="2" custLinFactY="-38450" custLinFactNeighborX="-65" custLinFactNeighborY="-100000"/>
      <dgm:spPr/>
    </dgm:pt>
    <dgm:pt modelId="{4415DD4F-A91B-40AA-93D1-98CEE00B4454}" type="pres">
      <dgm:prSet presAssocID="{E17697AE-DB38-4C16-8CB0-3C008007E1ED}" presName="ParentSmallAccent" presStyleLbl="fgAcc1" presStyleIdx="0" presStyleCnt="2"/>
      <dgm:spPr/>
    </dgm:pt>
    <dgm:pt modelId="{94F24945-D20C-44DE-8E0E-862533851389}" type="pres">
      <dgm:prSet presAssocID="{E17697AE-DB38-4C16-8CB0-3C008007E1ED}" presName="Parent" presStyleLbl="revTx" presStyleIdx="0" presStyleCnt="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2DDEA5-6099-4F1C-B2C4-601A61A4BAA3}" type="pres">
      <dgm:prSet presAssocID="{E17697AE-DB38-4C16-8CB0-3C008007E1ED}" presName="childShape" presStyleCnt="0">
        <dgm:presLayoutVars>
          <dgm:chMax val="0"/>
          <dgm:chPref val="0"/>
        </dgm:presLayoutVars>
      </dgm:prSet>
      <dgm:spPr/>
    </dgm:pt>
    <dgm:pt modelId="{E3ACF7B5-61BD-42BC-B304-512E9567B41A}" type="pres">
      <dgm:prSet presAssocID="{8D62F0BC-3D7D-4A45-ABC2-C9242D7E007B}" presName="childComposite" presStyleCnt="0">
        <dgm:presLayoutVars>
          <dgm:chMax val="0"/>
          <dgm:chPref val="0"/>
        </dgm:presLayoutVars>
      </dgm:prSet>
      <dgm:spPr/>
    </dgm:pt>
    <dgm:pt modelId="{4DA7ED1B-A7EC-4E7E-84D6-6214264FC695}" type="pres">
      <dgm:prSet presAssocID="{8D62F0BC-3D7D-4A45-ABC2-C9242D7E007B}" presName="ChildAccent" presStyleLbl="solidFgAcc1" presStyleIdx="0" presStyleCnt="7" custLinFactNeighborX="-40657" custLinFactNeighborY="63945"/>
      <dgm:spPr/>
    </dgm:pt>
    <dgm:pt modelId="{6D0636C7-6A48-4B74-841F-0ADAC17906A2}" type="pres">
      <dgm:prSet presAssocID="{8D62F0BC-3D7D-4A45-ABC2-C9242D7E007B}" presName="Child" presStyleLbl="revTx" presStyleIdx="1" presStyleCnt="9" custLinFactNeighborX="207" custLinFactNeighborY="-980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C2818A-6081-48D1-A157-772FC08F3ED9}" type="pres">
      <dgm:prSet presAssocID="{4C6FD9FD-8912-46CB-A6E5-78F965D39317}" presName="childComposite" presStyleCnt="0">
        <dgm:presLayoutVars>
          <dgm:chMax val="0"/>
          <dgm:chPref val="0"/>
        </dgm:presLayoutVars>
      </dgm:prSet>
      <dgm:spPr/>
    </dgm:pt>
    <dgm:pt modelId="{CB53D94B-44EF-4820-8B3F-5B23221A5F91}" type="pres">
      <dgm:prSet presAssocID="{4C6FD9FD-8912-46CB-A6E5-78F965D39317}" presName="ChildAccent" presStyleLbl="solidFgAcc1" presStyleIdx="1" presStyleCnt="7" custLinFactY="97469" custLinFactNeighborX="-61140" custLinFactNeighborY="100000"/>
      <dgm:spPr/>
    </dgm:pt>
    <dgm:pt modelId="{F9B19AB6-A4BD-44ED-A021-CCE88029A773}" type="pres">
      <dgm:prSet presAssocID="{4C6FD9FD-8912-46CB-A6E5-78F965D39317}" presName="Child" presStyleLbl="revTx" presStyleIdx="2" presStyleCnt="9" custScaleX="106075" custLinFactNeighborX="6249" custLinFactNeighborY="-341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E2DC3-B3A1-40D2-89C7-3015084A713D}" type="pres">
      <dgm:prSet presAssocID="{56A6F3FC-F288-4185-921B-7ED4D8D2263A}" presName="childComposite" presStyleCnt="0">
        <dgm:presLayoutVars>
          <dgm:chMax val="0"/>
          <dgm:chPref val="0"/>
        </dgm:presLayoutVars>
      </dgm:prSet>
      <dgm:spPr/>
    </dgm:pt>
    <dgm:pt modelId="{A4895728-8976-422D-B992-66DC66BBB87D}" type="pres">
      <dgm:prSet presAssocID="{56A6F3FC-F288-4185-921B-7ED4D8D2263A}" presName="ChildAccent" presStyleLbl="solidFgAcc1" presStyleIdx="2" presStyleCnt="7" custLinFactY="100000" custLinFactNeighborX="-58246" custLinFactNeighborY="141142"/>
      <dgm:spPr/>
    </dgm:pt>
    <dgm:pt modelId="{9FE2B145-1A18-493A-8A81-A87BE83019E2}" type="pres">
      <dgm:prSet presAssocID="{56A6F3FC-F288-4185-921B-7ED4D8D2263A}" presName="Child" presStyleLbl="revTx" presStyleIdx="3" presStyleCnt="9" custScaleY="298886" custLinFactNeighborX="-126" custLinFactNeighborY="931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AC4E0-45B8-4639-91B5-E21571E4C9EE}" type="pres">
      <dgm:prSet presAssocID="{40D948DB-4A48-4636-B2A9-1631AA9A11E5}" presName="root" presStyleCnt="0">
        <dgm:presLayoutVars>
          <dgm:chMax/>
          <dgm:chPref/>
        </dgm:presLayoutVars>
      </dgm:prSet>
      <dgm:spPr/>
    </dgm:pt>
    <dgm:pt modelId="{1EB97AE6-7313-44C9-B72B-5F1731C0E496}" type="pres">
      <dgm:prSet presAssocID="{40D948DB-4A48-4636-B2A9-1631AA9A11E5}" presName="rootComposite" presStyleCnt="0">
        <dgm:presLayoutVars/>
      </dgm:prSet>
      <dgm:spPr/>
    </dgm:pt>
    <dgm:pt modelId="{8526A003-AE39-4C7F-BB3F-A62F05C2BEEB}" type="pres">
      <dgm:prSet presAssocID="{40D948DB-4A48-4636-B2A9-1631AA9A11E5}" presName="ParentAccent" presStyleLbl="alignNode1" presStyleIdx="1" presStyleCnt="2" custScaleX="105030" custScaleY="296503" custLinFactY="-79642" custLinFactNeighborX="15" custLinFactNeighborY="-100000"/>
      <dgm:spPr/>
    </dgm:pt>
    <dgm:pt modelId="{DCE75F8E-9B2A-4F14-AF9C-15201FB1465F}" type="pres">
      <dgm:prSet presAssocID="{40D948DB-4A48-4636-B2A9-1631AA9A11E5}" presName="ParentSmallAccent" presStyleLbl="fgAcc1" presStyleIdx="1" presStyleCnt="2" custLinFactY="48788" custLinFactNeighborX="-34030" custLinFactNeighborY="100000"/>
      <dgm:spPr/>
    </dgm:pt>
    <dgm:pt modelId="{32371CA3-4574-4055-8CDE-440EF7B814D8}" type="pres">
      <dgm:prSet presAssocID="{40D948DB-4A48-4636-B2A9-1631AA9A11E5}" presName="Parent" presStyleLbl="revTx" presStyleIdx="4" presStyleCnt="9" custScaleY="146257" custLinFactNeighborX="952" custLinFactNeighborY="-7709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9973C-2272-4EE8-8B9D-02FF07B8936F}" type="pres">
      <dgm:prSet presAssocID="{40D948DB-4A48-4636-B2A9-1631AA9A11E5}" presName="childShape" presStyleCnt="0">
        <dgm:presLayoutVars>
          <dgm:chMax val="0"/>
          <dgm:chPref val="0"/>
        </dgm:presLayoutVars>
      </dgm:prSet>
      <dgm:spPr/>
    </dgm:pt>
    <dgm:pt modelId="{D5416BDA-E2BD-497D-8A64-5667A9EAD395}" type="pres">
      <dgm:prSet presAssocID="{04712F03-0002-4277-A2E4-B2D6390E0F79}" presName="childComposite" presStyleCnt="0">
        <dgm:presLayoutVars>
          <dgm:chMax val="0"/>
          <dgm:chPref val="0"/>
        </dgm:presLayoutVars>
      </dgm:prSet>
      <dgm:spPr/>
    </dgm:pt>
    <dgm:pt modelId="{7D9D8224-6248-41B4-AB6B-CA431AFA0BDB}" type="pres">
      <dgm:prSet presAssocID="{04712F03-0002-4277-A2E4-B2D6390E0F79}" presName="ChildAccent" presStyleLbl="solidFgAcc1" presStyleIdx="3" presStyleCnt="7"/>
      <dgm:spPr/>
    </dgm:pt>
    <dgm:pt modelId="{DD87976B-0E17-4348-AA26-5C11C1AD4EAE}" type="pres">
      <dgm:prSet presAssocID="{04712F03-0002-4277-A2E4-B2D6390E0F79}" presName="Child" presStyleLbl="revTx" presStyleIdx="5" presStyleCnt="9" custScaleY="126402" custLinFactNeighborX="1990" custLinFactNeighborY="-654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2F595C-99C5-4AFA-8022-A5AD9F340DD7}" type="pres">
      <dgm:prSet presAssocID="{379C9758-0A7F-4534-9EC8-D482A1B9690A}" presName="childComposite" presStyleCnt="0">
        <dgm:presLayoutVars>
          <dgm:chMax val="0"/>
          <dgm:chPref val="0"/>
        </dgm:presLayoutVars>
      </dgm:prSet>
      <dgm:spPr/>
    </dgm:pt>
    <dgm:pt modelId="{CA66F449-D9F5-42A9-93A8-2BA5E32D7A26}" type="pres">
      <dgm:prSet presAssocID="{379C9758-0A7F-4534-9EC8-D482A1B9690A}" presName="ChildAccent" presStyleLbl="solidFgAcc1" presStyleIdx="4" presStyleCnt="7"/>
      <dgm:spPr/>
    </dgm:pt>
    <dgm:pt modelId="{8320D544-32A1-4335-AC37-5C54090A67FB}" type="pres">
      <dgm:prSet presAssocID="{379C9758-0A7F-4534-9EC8-D482A1B9690A}" presName="Child" presStyleLbl="revTx" presStyleIdx="6" presStyleCnt="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9ADA53-6628-44A3-921A-966201A7A945}" type="pres">
      <dgm:prSet presAssocID="{3990AEA2-3488-46D8-A609-7FFB07266B8A}" presName="childComposite" presStyleCnt="0">
        <dgm:presLayoutVars>
          <dgm:chMax val="0"/>
          <dgm:chPref val="0"/>
        </dgm:presLayoutVars>
      </dgm:prSet>
      <dgm:spPr/>
    </dgm:pt>
    <dgm:pt modelId="{127240B2-28A1-438A-83D3-905E08EFEFF3}" type="pres">
      <dgm:prSet presAssocID="{3990AEA2-3488-46D8-A609-7FFB07266B8A}" presName="ChildAccent" presStyleLbl="solidFgAcc1" presStyleIdx="5" presStyleCnt="7" custLinFactNeighborX="-29194" custLinFactNeighborY="-16896"/>
      <dgm:spPr/>
    </dgm:pt>
    <dgm:pt modelId="{1436646E-5E97-4407-868A-4272469AB650}" type="pres">
      <dgm:prSet presAssocID="{3990AEA2-3488-46D8-A609-7FFB07266B8A}" presName="Child" presStyleLbl="revTx" presStyleIdx="7" presStyleCnt="9" custScaleX="95761" custScaleY="196340" custLinFactNeighborX="1586" custLinFactNeighborY="-984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6BB34-FABD-4C67-AE8A-E1F921E607F6}" type="pres">
      <dgm:prSet presAssocID="{7D7D115E-FB7F-46DE-AEDA-CC912F5F0AD6}" presName="childComposite" presStyleCnt="0">
        <dgm:presLayoutVars>
          <dgm:chMax val="0"/>
          <dgm:chPref val="0"/>
        </dgm:presLayoutVars>
      </dgm:prSet>
      <dgm:spPr/>
    </dgm:pt>
    <dgm:pt modelId="{30DC3E25-6564-4D20-95CD-7FD7307CF8AB}" type="pres">
      <dgm:prSet presAssocID="{7D7D115E-FB7F-46DE-AEDA-CC912F5F0AD6}" presName="ChildAccent" presStyleLbl="solidFgAcc1" presStyleIdx="6" presStyleCnt="7"/>
      <dgm:spPr/>
    </dgm:pt>
    <dgm:pt modelId="{3A446C28-178E-4764-BBB4-15DCE39C0B07}" type="pres">
      <dgm:prSet presAssocID="{7D7D115E-FB7F-46DE-AEDA-CC912F5F0AD6}" presName="Child" presStyleLbl="revTx" presStyleIdx="8" presStyleCnt="9" custLinFactNeighborX="1886" custLinFactNeighborY="-379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321E18-949B-4D40-8865-E16D484BE1FB}" srcId="{40D948DB-4A48-4636-B2A9-1631AA9A11E5}" destId="{7D7D115E-FB7F-46DE-AEDA-CC912F5F0AD6}" srcOrd="3" destOrd="0" parTransId="{AB8448E1-4D48-47CB-8420-7472673F9982}" sibTransId="{59610B1A-0A1F-4A02-A688-9D09A09DC690}"/>
    <dgm:cxn modelId="{44626DA8-6EBA-4C41-A1E2-B5A1BF98AB51}" srcId="{EE34F8BA-3604-4DA2-A1B8-274A19220D56}" destId="{E17697AE-DB38-4C16-8CB0-3C008007E1ED}" srcOrd="0" destOrd="0" parTransId="{48129B8D-FB90-4D4C-86C1-CEC7F37B1284}" sibTransId="{76AA8183-4B1E-4852-A719-4E49C10E60DD}"/>
    <dgm:cxn modelId="{E9EBA776-37EB-45D3-B6CE-4D0DB8474BB5}" srcId="{E17697AE-DB38-4C16-8CB0-3C008007E1ED}" destId="{8D62F0BC-3D7D-4A45-ABC2-C9242D7E007B}" srcOrd="0" destOrd="0" parTransId="{FB7C7349-123F-47CB-A391-50231AF895A6}" sibTransId="{02E3E34E-9DCC-4DF3-BD19-98FDA6B6B355}"/>
    <dgm:cxn modelId="{22914B3A-8FC6-4998-A02D-4022EEAE79F8}" type="presOf" srcId="{04712F03-0002-4277-A2E4-B2D6390E0F79}" destId="{DD87976B-0E17-4348-AA26-5C11C1AD4EAE}" srcOrd="0" destOrd="0" presId="urn:microsoft.com/office/officeart/2008/layout/SquareAccentList"/>
    <dgm:cxn modelId="{C3C2D57D-F72B-449D-B9E4-A33D7A6F16F2}" srcId="{E17697AE-DB38-4C16-8CB0-3C008007E1ED}" destId="{56A6F3FC-F288-4185-921B-7ED4D8D2263A}" srcOrd="2" destOrd="0" parTransId="{6908B929-98CC-4369-B1E8-87F1457EFF70}" sibTransId="{E57872CE-A9C1-40B8-BBAD-FA393AAA9E3A}"/>
    <dgm:cxn modelId="{E9E98E52-897F-4F8E-B7C3-654073F45742}" type="presOf" srcId="{379C9758-0A7F-4534-9EC8-D482A1B9690A}" destId="{8320D544-32A1-4335-AC37-5C54090A67FB}" srcOrd="0" destOrd="0" presId="urn:microsoft.com/office/officeart/2008/layout/SquareAccentList"/>
    <dgm:cxn modelId="{729D3714-D1EA-488A-BB27-2068FB9A1BF8}" type="presOf" srcId="{4C6FD9FD-8912-46CB-A6E5-78F965D39317}" destId="{F9B19AB6-A4BD-44ED-A021-CCE88029A773}" srcOrd="0" destOrd="0" presId="urn:microsoft.com/office/officeart/2008/layout/SquareAccentList"/>
    <dgm:cxn modelId="{2BD654A9-FE08-4A63-94C2-8EA824377562}" type="presOf" srcId="{E17697AE-DB38-4C16-8CB0-3C008007E1ED}" destId="{94F24945-D20C-44DE-8E0E-862533851389}" srcOrd="0" destOrd="0" presId="urn:microsoft.com/office/officeart/2008/layout/SquareAccentList"/>
    <dgm:cxn modelId="{6681A6DE-C9CD-4CAF-BD3F-5EC0F1E79D8A}" type="presOf" srcId="{7D7D115E-FB7F-46DE-AEDA-CC912F5F0AD6}" destId="{3A446C28-178E-4764-BBB4-15DCE39C0B07}" srcOrd="0" destOrd="0" presId="urn:microsoft.com/office/officeart/2008/layout/SquareAccentList"/>
    <dgm:cxn modelId="{7C4D2262-5B54-4060-A5C7-0A8264872811}" srcId="{E17697AE-DB38-4C16-8CB0-3C008007E1ED}" destId="{4C6FD9FD-8912-46CB-A6E5-78F965D39317}" srcOrd="1" destOrd="0" parTransId="{FB97C444-5005-414A-B4A4-28EA3EA29A4D}" sibTransId="{557E02F7-02B9-471C-8AC8-E6EA991FC46E}"/>
    <dgm:cxn modelId="{6978D1DF-D36D-4F31-BA5B-46E25EADA420}" srcId="{40D948DB-4A48-4636-B2A9-1631AA9A11E5}" destId="{379C9758-0A7F-4534-9EC8-D482A1B9690A}" srcOrd="1" destOrd="0" parTransId="{088CED6A-1D53-457B-AE9D-D0828D32EE1C}" sibTransId="{6A7377AD-E91D-4680-89E3-83D64D7791A6}"/>
    <dgm:cxn modelId="{6A09E84E-9AA4-4AA0-981C-D5320AA35938}" type="presOf" srcId="{3990AEA2-3488-46D8-A609-7FFB07266B8A}" destId="{1436646E-5E97-4407-868A-4272469AB650}" srcOrd="0" destOrd="0" presId="urn:microsoft.com/office/officeart/2008/layout/SquareAccentList"/>
    <dgm:cxn modelId="{80DFF7D5-FD2E-400B-93EE-DA9104793D70}" type="presOf" srcId="{56A6F3FC-F288-4185-921B-7ED4D8D2263A}" destId="{9FE2B145-1A18-493A-8A81-A87BE83019E2}" srcOrd="0" destOrd="0" presId="urn:microsoft.com/office/officeart/2008/layout/SquareAccentList"/>
    <dgm:cxn modelId="{62725C47-3850-4CBB-AFDB-6CEB493FBF22}" srcId="{40D948DB-4A48-4636-B2A9-1631AA9A11E5}" destId="{04712F03-0002-4277-A2E4-B2D6390E0F79}" srcOrd="0" destOrd="0" parTransId="{9DBF9620-E256-4A58-9D02-880B71502925}" sibTransId="{A9EF8919-2383-4C3C-BDDE-B3A68638F77E}"/>
    <dgm:cxn modelId="{27D22F65-228A-42EB-86DF-50315FB79CED}" srcId="{EE34F8BA-3604-4DA2-A1B8-274A19220D56}" destId="{40D948DB-4A48-4636-B2A9-1631AA9A11E5}" srcOrd="1" destOrd="0" parTransId="{AF977904-86B5-4EC5-939D-39A790F30C35}" sibTransId="{FF332876-B925-4FE3-8BB2-783159D932A9}"/>
    <dgm:cxn modelId="{4CCA389D-A6FD-4188-A581-E0FB0B225572}" type="presOf" srcId="{40D948DB-4A48-4636-B2A9-1631AA9A11E5}" destId="{32371CA3-4574-4055-8CDE-440EF7B814D8}" srcOrd="0" destOrd="0" presId="urn:microsoft.com/office/officeart/2008/layout/SquareAccentList"/>
    <dgm:cxn modelId="{E8E27EFB-FBB8-4AE2-B74F-F06F219B6D3C}" type="presOf" srcId="{8D62F0BC-3D7D-4A45-ABC2-C9242D7E007B}" destId="{6D0636C7-6A48-4B74-841F-0ADAC17906A2}" srcOrd="0" destOrd="0" presId="urn:microsoft.com/office/officeart/2008/layout/SquareAccentList"/>
    <dgm:cxn modelId="{7621A74A-D5A0-4927-8618-60F641DA82D4}" srcId="{40D948DB-4A48-4636-B2A9-1631AA9A11E5}" destId="{3990AEA2-3488-46D8-A609-7FFB07266B8A}" srcOrd="2" destOrd="0" parTransId="{8F806BCF-18C2-4A73-9A76-DAB249FC79CB}" sibTransId="{B73923A2-F29E-490A-9BCA-A4E23473741B}"/>
    <dgm:cxn modelId="{E76F28EF-B28F-40E5-B620-9DF923C4A2B1}" type="presOf" srcId="{EE34F8BA-3604-4DA2-A1B8-274A19220D56}" destId="{B37D4B34-0EDF-4BC8-B463-92C316D6CA48}" srcOrd="0" destOrd="0" presId="urn:microsoft.com/office/officeart/2008/layout/SquareAccentList"/>
    <dgm:cxn modelId="{15ADFA7E-8B35-4973-A56A-B6E2DBFC1B2F}" type="presParOf" srcId="{B37D4B34-0EDF-4BC8-B463-92C316D6CA48}" destId="{05C8F2C7-C13C-4A0D-84AC-28AAA3BA87D8}" srcOrd="0" destOrd="0" presId="urn:microsoft.com/office/officeart/2008/layout/SquareAccentList"/>
    <dgm:cxn modelId="{165BEE11-23A2-41D9-BFD4-8A0A1F86447C}" type="presParOf" srcId="{05C8F2C7-C13C-4A0D-84AC-28AAA3BA87D8}" destId="{88CC5941-67FC-4FFE-A66D-6D40E4F31D38}" srcOrd="0" destOrd="0" presId="urn:microsoft.com/office/officeart/2008/layout/SquareAccentList"/>
    <dgm:cxn modelId="{15AE54F7-FCE2-426D-BCFB-A7CBC23D2128}" type="presParOf" srcId="{88CC5941-67FC-4FFE-A66D-6D40E4F31D38}" destId="{6E4DE6F3-8243-4E19-9F9F-F019369E0785}" srcOrd="0" destOrd="0" presId="urn:microsoft.com/office/officeart/2008/layout/SquareAccentList"/>
    <dgm:cxn modelId="{76D5AD2E-17EF-4F8E-8948-6DB67DAD1DE7}" type="presParOf" srcId="{88CC5941-67FC-4FFE-A66D-6D40E4F31D38}" destId="{4415DD4F-A91B-40AA-93D1-98CEE00B4454}" srcOrd="1" destOrd="0" presId="urn:microsoft.com/office/officeart/2008/layout/SquareAccentList"/>
    <dgm:cxn modelId="{D912679E-EA07-4022-A58B-062333972DE2}" type="presParOf" srcId="{88CC5941-67FC-4FFE-A66D-6D40E4F31D38}" destId="{94F24945-D20C-44DE-8E0E-862533851389}" srcOrd="2" destOrd="0" presId="urn:microsoft.com/office/officeart/2008/layout/SquareAccentList"/>
    <dgm:cxn modelId="{B0F10776-869C-45C9-BF84-15C1975718F8}" type="presParOf" srcId="{05C8F2C7-C13C-4A0D-84AC-28AAA3BA87D8}" destId="{6B2DDEA5-6099-4F1C-B2C4-601A61A4BAA3}" srcOrd="1" destOrd="0" presId="urn:microsoft.com/office/officeart/2008/layout/SquareAccentList"/>
    <dgm:cxn modelId="{0A7996F1-9C48-40DB-855E-398519C27709}" type="presParOf" srcId="{6B2DDEA5-6099-4F1C-B2C4-601A61A4BAA3}" destId="{E3ACF7B5-61BD-42BC-B304-512E9567B41A}" srcOrd="0" destOrd="0" presId="urn:microsoft.com/office/officeart/2008/layout/SquareAccentList"/>
    <dgm:cxn modelId="{B1C0C589-F457-4581-B06A-69891082A5D7}" type="presParOf" srcId="{E3ACF7B5-61BD-42BC-B304-512E9567B41A}" destId="{4DA7ED1B-A7EC-4E7E-84D6-6214264FC695}" srcOrd="0" destOrd="0" presId="urn:microsoft.com/office/officeart/2008/layout/SquareAccentList"/>
    <dgm:cxn modelId="{ED37EC07-6EB6-4F48-AEBC-99F277FECF2C}" type="presParOf" srcId="{E3ACF7B5-61BD-42BC-B304-512E9567B41A}" destId="{6D0636C7-6A48-4B74-841F-0ADAC17906A2}" srcOrd="1" destOrd="0" presId="urn:microsoft.com/office/officeart/2008/layout/SquareAccentList"/>
    <dgm:cxn modelId="{0FDC5E15-5090-4195-A089-038AD80565F4}" type="presParOf" srcId="{6B2DDEA5-6099-4F1C-B2C4-601A61A4BAA3}" destId="{F2C2818A-6081-48D1-A157-772FC08F3ED9}" srcOrd="1" destOrd="0" presId="urn:microsoft.com/office/officeart/2008/layout/SquareAccentList"/>
    <dgm:cxn modelId="{76ECB063-AB15-4091-B7EB-B9C6C035246D}" type="presParOf" srcId="{F2C2818A-6081-48D1-A157-772FC08F3ED9}" destId="{CB53D94B-44EF-4820-8B3F-5B23221A5F91}" srcOrd="0" destOrd="0" presId="urn:microsoft.com/office/officeart/2008/layout/SquareAccentList"/>
    <dgm:cxn modelId="{B37A599E-9CDD-4C7A-8591-33E473A39D12}" type="presParOf" srcId="{F2C2818A-6081-48D1-A157-772FC08F3ED9}" destId="{F9B19AB6-A4BD-44ED-A021-CCE88029A773}" srcOrd="1" destOrd="0" presId="urn:microsoft.com/office/officeart/2008/layout/SquareAccentList"/>
    <dgm:cxn modelId="{4329E945-78B2-4480-BD56-654ED59EF5BC}" type="presParOf" srcId="{6B2DDEA5-6099-4F1C-B2C4-601A61A4BAA3}" destId="{015E2DC3-B3A1-40D2-89C7-3015084A713D}" srcOrd="2" destOrd="0" presId="urn:microsoft.com/office/officeart/2008/layout/SquareAccentList"/>
    <dgm:cxn modelId="{D965E575-168F-4723-A164-111D8EAA2872}" type="presParOf" srcId="{015E2DC3-B3A1-40D2-89C7-3015084A713D}" destId="{A4895728-8976-422D-B992-66DC66BBB87D}" srcOrd="0" destOrd="0" presId="urn:microsoft.com/office/officeart/2008/layout/SquareAccentList"/>
    <dgm:cxn modelId="{F2D466B2-8D7F-4CF7-8056-D05CCC5CEE8B}" type="presParOf" srcId="{015E2DC3-B3A1-40D2-89C7-3015084A713D}" destId="{9FE2B145-1A18-493A-8A81-A87BE83019E2}" srcOrd="1" destOrd="0" presId="urn:microsoft.com/office/officeart/2008/layout/SquareAccentList"/>
    <dgm:cxn modelId="{C5DBAB1F-9A6D-4C7D-8989-6276ECE8C6FE}" type="presParOf" srcId="{B37D4B34-0EDF-4BC8-B463-92C316D6CA48}" destId="{FCDAC4E0-45B8-4639-91B5-E21571E4C9EE}" srcOrd="1" destOrd="0" presId="urn:microsoft.com/office/officeart/2008/layout/SquareAccentList"/>
    <dgm:cxn modelId="{C3A5A76D-0160-48C3-B6D3-690EA9D94BB5}" type="presParOf" srcId="{FCDAC4E0-45B8-4639-91B5-E21571E4C9EE}" destId="{1EB97AE6-7313-44C9-B72B-5F1731C0E496}" srcOrd="0" destOrd="0" presId="urn:microsoft.com/office/officeart/2008/layout/SquareAccentList"/>
    <dgm:cxn modelId="{B9AE36E0-10FF-4C6B-8634-DB41277D29A4}" type="presParOf" srcId="{1EB97AE6-7313-44C9-B72B-5F1731C0E496}" destId="{8526A003-AE39-4C7F-BB3F-A62F05C2BEEB}" srcOrd="0" destOrd="0" presId="urn:microsoft.com/office/officeart/2008/layout/SquareAccentList"/>
    <dgm:cxn modelId="{441E9D8F-B760-406A-828A-843F123E25ED}" type="presParOf" srcId="{1EB97AE6-7313-44C9-B72B-5F1731C0E496}" destId="{DCE75F8E-9B2A-4F14-AF9C-15201FB1465F}" srcOrd="1" destOrd="0" presId="urn:microsoft.com/office/officeart/2008/layout/SquareAccentList"/>
    <dgm:cxn modelId="{FFA7B2B5-8222-4553-BF2F-1C8A6AF5EE87}" type="presParOf" srcId="{1EB97AE6-7313-44C9-B72B-5F1731C0E496}" destId="{32371CA3-4574-4055-8CDE-440EF7B814D8}" srcOrd="2" destOrd="0" presId="urn:microsoft.com/office/officeart/2008/layout/SquareAccentList"/>
    <dgm:cxn modelId="{7E492A2B-F2EB-401D-87BA-79E8929B9769}" type="presParOf" srcId="{FCDAC4E0-45B8-4639-91B5-E21571E4C9EE}" destId="{E449973C-2272-4EE8-8B9D-02FF07B8936F}" srcOrd="1" destOrd="0" presId="urn:microsoft.com/office/officeart/2008/layout/SquareAccentList"/>
    <dgm:cxn modelId="{AAC87ADE-4829-4F1B-B619-F1B8BB09C82B}" type="presParOf" srcId="{E449973C-2272-4EE8-8B9D-02FF07B8936F}" destId="{D5416BDA-E2BD-497D-8A64-5667A9EAD395}" srcOrd="0" destOrd="0" presId="urn:microsoft.com/office/officeart/2008/layout/SquareAccentList"/>
    <dgm:cxn modelId="{8F8F993C-A57E-461A-8C64-8922F5E7255E}" type="presParOf" srcId="{D5416BDA-E2BD-497D-8A64-5667A9EAD395}" destId="{7D9D8224-6248-41B4-AB6B-CA431AFA0BDB}" srcOrd="0" destOrd="0" presId="urn:microsoft.com/office/officeart/2008/layout/SquareAccentList"/>
    <dgm:cxn modelId="{BB3BE49E-C999-4D03-852F-CDC86A7D63AC}" type="presParOf" srcId="{D5416BDA-E2BD-497D-8A64-5667A9EAD395}" destId="{DD87976B-0E17-4348-AA26-5C11C1AD4EAE}" srcOrd="1" destOrd="0" presId="urn:microsoft.com/office/officeart/2008/layout/SquareAccentList"/>
    <dgm:cxn modelId="{0E7D8E58-1B64-4AB0-9923-C61AB54207BA}" type="presParOf" srcId="{E449973C-2272-4EE8-8B9D-02FF07B8936F}" destId="{0C2F595C-99C5-4AFA-8022-A5AD9F340DD7}" srcOrd="1" destOrd="0" presId="urn:microsoft.com/office/officeart/2008/layout/SquareAccentList"/>
    <dgm:cxn modelId="{1F69D267-5F77-48EA-A61C-6366E8A7A656}" type="presParOf" srcId="{0C2F595C-99C5-4AFA-8022-A5AD9F340DD7}" destId="{CA66F449-D9F5-42A9-93A8-2BA5E32D7A26}" srcOrd="0" destOrd="0" presId="urn:microsoft.com/office/officeart/2008/layout/SquareAccentList"/>
    <dgm:cxn modelId="{EE0E175D-6EE5-4A6C-BC80-705570318167}" type="presParOf" srcId="{0C2F595C-99C5-4AFA-8022-A5AD9F340DD7}" destId="{8320D544-32A1-4335-AC37-5C54090A67FB}" srcOrd="1" destOrd="0" presId="urn:microsoft.com/office/officeart/2008/layout/SquareAccentList"/>
    <dgm:cxn modelId="{494E7231-27BD-4307-9797-9A58B92C518C}" type="presParOf" srcId="{E449973C-2272-4EE8-8B9D-02FF07B8936F}" destId="{B59ADA53-6628-44A3-921A-966201A7A945}" srcOrd="2" destOrd="0" presId="urn:microsoft.com/office/officeart/2008/layout/SquareAccentList"/>
    <dgm:cxn modelId="{2366D7F2-D49D-42FB-AF3B-15FF79720933}" type="presParOf" srcId="{B59ADA53-6628-44A3-921A-966201A7A945}" destId="{127240B2-28A1-438A-83D3-905E08EFEFF3}" srcOrd="0" destOrd="0" presId="urn:microsoft.com/office/officeart/2008/layout/SquareAccentList"/>
    <dgm:cxn modelId="{F06ADF85-D44E-4356-B3F3-50DD7508298E}" type="presParOf" srcId="{B59ADA53-6628-44A3-921A-966201A7A945}" destId="{1436646E-5E97-4407-868A-4272469AB650}" srcOrd="1" destOrd="0" presId="urn:microsoft.com/office/officeart/2008/layout/SquareAccentList"/>
    <dgm:cxn modelId="{4E13472E-E01D-4927-BA91-4A60AAE718B8}" type="presParOf" srcId="{E449973C-2272-4EE8-8B9D-02FF07B8936F}" destId="{52B6BB34-FABD-4C67-AE8A-E1F921E607F6}" srcOrd="3" destOrd="0" presId="urn:microsoft.com/office/officeart/2008/layout/SquareAccentList"/>
    <dgm:cxn modelId="{E460D8FE-A9D5-4E71-A783-E412FAD2A32D}" type="presParOf" srcId="{52B6BB34-FABD-4C67-AE8A-E1F921E607F6}" destId="{30DC3E25-6564-4D20-95CD-7FD7307CF8AB}" srcOrd="0" destOrd="0" presId="urn:microsoft.com/office/officeart/2008/layout/SquareAccentList"/>
    <dgm:cxn modelId="{EEB66779-A90B-4C70-88FA-5D334DB8436F}" type="presParOf" srcId="{52B6BB34-FABD-4C67-AE8A-E1F921E607F6}" destId="{3A446C28-178E-4764-BBB4-15DCE39C0B07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AC4A52-9BAA-4CB9-99C8-3CB9F38E6F1D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5A9063-08BA-4B6D-A542-447F166A85C9}">
      <dgm:prSet phldrT="[Текст]" custT="1"/>
      <dgm:spPr/>
      <dgm:t>
        <a:bodyPr/>
        <a:lstStyle/>
        <a:p>
          <a:r>
            <a:rPr lang="ru-RU" sz="2400" b="1" dirty="0" smtClean="0"/>
            <a:t>Санитарно-гигиенические требования </a:t>
          </a:r>
          <a:r>
            <a:rPr lang="ru-RU" sz="2400" dirty="0" smtClean="0"/>
            <a:t>– поддержание требуемых диапазонов характеристик микроклимата помещения</a:t>
          </a:r>
          <a:endParaRPr lang="ru-RU" sz="2400" dirty="0"/>
        </a:p>
      </dgm:t>
    </dgm:pt>
    <dgm:pt modelId="{1A5B629B-67A6-431F-8453-0EC31C48F047}" type="parTrans" cxnId="{3ACC29C1-418D-4893-9CA0-128ED5D02289}">
      <dgm:prSet/>
      <dgm:spPr/>
      <dgm:t>
        <a:bodyPr/>
        <a:lstStyle/>
        <a:p>
          <a:endParaRPr lang="ru-RU" sz="2400"/>
        </a:p>
      </dgm:t>
    </dgm:pt>
    <dgm:pt modelId="{0AFE45BB-D3F7-4069-8B7A-246C328C51D6}" type="sibTrans" cxnId="{3ACC29C1-418D-4893-9CA0-128ED5D02289}">
      <dgm:prSet/>
      <dgm:spPr/>
      <dgm:t>
        <a:bodyPr/>
        <a:lstStyle/>
        <a:p>
          <a:endParaRPr lang="ru-RU" sz="2400"/>
        </a:p>
      </dgm:t>
    </dgm:pt>
    <dgm:pt modelId="{EEF076F1-F0A2-42F0-90D8-DDC9E86F1A32}">
      <dgm:prSet phldrT="[Текст]" custT="1"/>
      <dgm:spPr/>
      <dgm:t>
        <a:bodyPr/>
        <a:lstStyle/>
        <a:p>
          <a:r>
            <a:rPr lang="ru-RU" sz="2400" dirty="0" smtClean="0"/>
            <a:t> </a:t>
          </a:r>
          <a:r>
            <a:rPr lang="ru-RU" sz="2400" b="1" dirty="0" smtClean="0"/>
            <a:t>Технологические требования</a:t>
          </a:r>
          <a:r>
            <a:rPr lang="ru-RU" sz="2400" dirty="0" smtClean="0"/>
            <a:t> – тепло-влажностные и расходно-мощностные факторы функционирования</a:t>
          </a:r>
          <a:endParaRPr lang="ru-RU" sz="2400" dirty="0"/>
        </a:p>
      </dgm:t>
    </dgm:pt>
    <dgm:pt modelId="{3820D7B1-8D81-4E4D-9E11-274593BB78E7}" type="parTrans" cxnId="{A2F58841-ED46-414D-BA02-706788268781}">
      <dgm:prSet/>
      <dgm:spPr/>
      <dgm:t>
        <a:bodyPr/>
        <a:lstStyle/>
        <a:p>
          <a:endParaRPr lang="ru-RU" sz="2400"/>
        </a:p>
      </dgm:t>
    </dgm:pt>
    <dgm:pt modelId="{6EBBE78F-BDD3-4F91-BC65-B7EB4CBACEB1}" type="sibTrans" cxnId="{A2F58841-ED46-414D-BA02-706788268781}">
      <dgm:prSet/>
      <dgm:spPr/>
      <dgm:t>
        <a:bodyPr/>
        <a:lstStyle/>
        <a:p>
          <a:endParaRPr lang="ru-RU" sz="2400"/>
        </a:p>
      </dgm:t>
    </dgm:pt>
    <dgm:pt modelId="{AF8E97F3-FEDC-4408-BF8D-FF4E5738EDE0}">
      <dgm:prSet phldrT="[Текст]" custT="1"/>
      <dgm:spPr/>
      <dgm:t>
        <a:bodyPr/>
        <a:lstStyle/>
        <a:p>
          <a:r>
            <a:rPr lang="ru-RU" sz="2400" b="1" dirty="0" smtClean="0"/>
            <a:t>Экономические требования </a:t>
          </a:r>
          <a:r>
            <a:rPr lang="ru-RU" sz="2400" dirty="0" smtClean="0"/>
            <a:t>– финансовые затраты и эффективность</a:t>
          </a:r>
          <a:endParaRPr lang="ru-RU" sz="2400" dirty="0"/>
        </a:p>
      </dgm:t>
    </dgm:pt>
    <dgm:pt modelId="{B4DE9396-9E9B-4E70-AD6E-C1FA487CA607}" type="parTrans" cxnId="{72B57838-AFE3-413C-9DE3-021518F49F39}">
      <dgm:prSet/>
      <dgm:spPr/>
      <dgm:t>
        <a:bodyPr/>
        <a:lstStyle/>
        <a:p>
          <a:endParaRPr lang="ru-RU" sz="2400"/>
        </a:p>
      </dgm:t>
    </dgm:pt>
    <dgm:pt modelId="{E65CD11B-5892-4284-BC9E-0847A8C4C6CA}" type="sibTrans" cxnId="{72B57838-AFE3-413C-9DE3-021518F49F39}">
      <dgm:prSet/>
      <dgm:spPr/>
      <dgm:t>
        <a:bodyPr/>
        <a:lstStyle/>
        <a:p>
          <a:endParaRPr lang="ru-RU" sz="2400"/>
        </a:p>
      </dgm:t>
    </dgm:pt>
    <dgm:pt modelId="{03DBE71B-95E7-4EB2-A7AC-A7DD12D7039F}">
      <dgm:prSet phldrT="[Текст]" custT="1"/>
      <dgm:spPr/>
      <dgm:t>
        <a:bodyPr/>
        <a:lstStyle/>
        <a:p>
          <a:r>
            <a:rPr lang="ru-RU" sz="2400" b="1" i="0" dirty="0" smtClean="0"/>
            <a:t>Монтажные требования </a:t>
          </a:r>
          <a:r>
            <a:rPr lang="ru-RU" sz="2400" dirty="0" smtClean="0"/>
            <a:t>– объемно-планировочные характеристики помещений и функционально-компоновочные решения</a:t>
          </a:r>
          <a:endParaRPr lang="ru-RU" sz="2400" dirty="0"/>
        </a:p>
      </dgm:t>
    </dgm:pt>
    <dgm:pt modelId="{11E25654-0BCC-48D3-B0E5-59FDAD0E2532}" type="parTrans" cxnId="{89085545-CDD2-4180-B4F2-7D5F783C557D}">
      <dgm:prSet/>
      <dgm:spPr/>
      <dgm:t>
        <a:bodyPr/>
        <a:lstStyle/>
        <a:p>
          <a:endParaRPr lang="ru-RU" sz="2400"/>
        </a:p>
      </dgm:t>
    </dgm:pt>
    <dgm:pt modelId="{ACD22358-D315-4188-90B5-04FF60062385}" type="sibTrans" cxnId="{89085545-CDD2-4180-B4F2-7D5F783C557D}">
      <dgm:prSet/>
      <dgm:spPr/>
      <dgm:t>
        <a:bodyPr/>
        <a:lstStyle/>
        <a:p>
          <a:endParaRPr lang="ru-RU" sz="2400" b="1">
            <a:cs typeface="Traditional Arabic" pitchFamily="18" charset="-78"/>
          </a:endParaRPr>
        </a:p>
      </dgm:t>
    </dgm:pt>
    <dgm:pt modelId="{01994A7E-7BC3-4B4A-B96D-FAF2354FDF2B}" type="pres">
      <dgm:prSet presAssocID="{8BAC4A52-9BAA-4CB9-99C8-3CB9F38E6F1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974685-94A8-41E9-94B5-F814D0E73297}" type="pres">
      <dgm:prSet presAssocID="{4D5A9063-08BA-4B6D-A542-447F166A85C9}" presName="node" presStyleLbl="node1" presStyleIdx="0" presStyleCnt="4" custScaleX="272574" custScaleY="126134" custRadScaleRad="93790" custRadScaleInc="-1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6A6D46-2124-424A-BABF-C43BAF41867A}" type="pres">
      <dgm:prSet presAssocID="{4D5A9063-08BA-4B6D-A542-447F166A85C9}" presName="spNode" presStyleCnt="0"/>
      <dgm:spPr/>
    </dgm:pt>
    <dgm:pt modelId="{A7FC30F2-FFE9-4897-AFFA-3A14BBD55342}" type="pres">
      <dgm:prSet presAssocID="{0AFE45BB-D3F7-4069-8B7A-246C328C51D6}" presName="sibTrans" presStyleLbl="sibTrans1D1" presStyleIdx="0" presStyleCnt="4"/>
      <dgm:spPr/>
      <dgm:t>
        <a:bodyPr/>
        <a:lstStyle/>
        <a:p>
          <a:endParaRPr lang="ru-RU"/>
        </a:p>
      </dgm:t>
    </dgm:pt>
    <dgm:pt modelId="{FB90DAE1-DAD3-4E49-95CA-61B2489FDDFF}" type="pres">
      <dgm:prSet presAssocID="{EEF076F1-F0A2-42F0-90D8-DDC9E86F1A32}" presName="node" presStyleLbl="node1" presStyleIdx="1" presStyleCnt="4" custScaleX="159192" custScaleY="145435" custRadScaleRad="126087" custRadScaleInc="-4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72377E-2DBD-4EEF-AE36-C481C0BBA3B4}" type="pres">
      <dgm:prSet presAssocID="{EEF076F1-F0A2-42F0-90D8-DDC9E86F1A32}" presName="spNode" presStyleCnt="0"/>
      <dgm:spPr/>
    </dgm:pt>
    <dgm:pt modelId="{F7DEF747-3ECC-4342-985C-57E0EF192B09}" type="pres">
      <dgm:prSet presAssocID="{6EBBE78F-BDD3-4F91-BC65-B7EB4CBACEB1}" presName="sibTrans" presStyleLbl="sibTrans1D1" presStyleIdx="1" presStyleCnt="4"/>
      <dgm:spPr/>
      <dgm:t>
        <a:bodyPr/>
        <a:lstStyle/>
        <a:p>
          <a:endParaRPr lang="ru-RU"/>
        </a:p>
      </dgm:t>
    </dgm:pt>
    <dgm:pt modelId="{D9A4E061-C0E5-4CBC-8BDF-331DC72E84C2}" type="pres">
      <dgm:prSet presAssocID="{AF8E97F3-FEDC-4408-BF8D-FF4E5738EDE0}" presName="node" presStyleLbl="node1" presStyleIdx="2" presStyleCnt="4" custScaleX="180414" custRadScaleRad="99174" custRadScaleInc="290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1A2A3-DC89-4AFA-8532-102EA272612A}" type="pres">
      <dgm:prSet presAssocID="{AF8E97F3-FEDC-4408-BF8D-FF4E5738EDE0}" presName="spNode" presStyleCnt="0"/>
      <dgm:spPr/>
    </dgm:pt>
    <dgm:pt modelId="{5656CB88-E68D-4C15-8B66-A17F6EE1C221}" type="pres">
      <dgm:prSet presAssocID="{E65CD11B-5892-4284-BC9E-0847A8C4C6CA}" presName="sibTrans" presStyleLbl="sibTrans1D1" presStyleIdx="2" presStyleCnt="4"/>
      <dgm:spPr/>
      <dgm:t>
        <a:bodyPr/>
        <a:lstStyle/>
        <a:p>
          <a:endParaRPr lang="ru-RU"/>
        </a:p>
      </dgm:t>
    </dgm:pt>
    <dgm:pt modelId="{13415537-02CB-4D5B-ACE2-F563C33E1A26}" type="pres">
      <dgm:prSet presAssocID="{03DBE71B-95E7-4EB2-A7AC-A7DD12D7039F}" presName="node" presStyleLbl="node1" presStyleIdx="3" presStyleCnt="4" custScaleX="245296" custScaleY="159056" custRadScaleRad="100531" custRadScaleInc="-1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45C854-FBF8-4D63-A720-33BAA0F87654}" type="pres">
      <dgm:prSet presAssocID="{03DBE71B-95E7-4EB2-A7AC-A7DD12D7039F}" presName="spNode" presStyleCnt="0"/>
      <dgm:spPr/>
    </dgm:pt>
    <dgm:pt modelId="{5E96A46C-4799-486C-89C0-17142C39B271}" type="pres">
      <dgm:prSet presAssocID="{ACD22358-D315-4188-90B5-04FF60062385}" presName="sibTrans" presStyleLbl="sibTrans1D1" presStyleIdx="3" presStyleCnt="4"/>
      <dgm:spPr/>
      <dgm:t>
        <a:bodyPr/>
        <a:lstStyle/>
        <a:p>
          <a:endParaRPr lang="ru-RU"/>
        </a:p>
      </dgm:t>
    </dgm:pt>
  </dgm:ptLst>
  <dgm:cxnLst>
    <dgm:cxn modelId="{A3D90AD3-0120-4CD7-B3C4-7C49CE336FD2}" type="presOf" srcId="{0AFE45BB-D3F7-4069-8B7A-246C328C51D6}" destId="{A7FC30F2-FFE9-4897-AFFA-3A14BBD55342}" srcOrd="0" destOrd="0" presId="urn:microsoft.com/office/officeart/2005/8/layout/cycle6"/>
    <dgm:cxn modelId="{1FCE167E-2BE0-4E17-9FEC-CE3345F5E992}" type="presOf" srcId="{ACD22358-D315-4188-90B5-04FF60062385}" destId="{5E96A46C-4799-486C-89C0-17142C39B271}" srcOrd="0" destOrd="0" presId="urn:microsoft.com/office/officeart/2005/8/layout/cycle6"/>
    <dgm:cxn modelId="{A2714FF3-AA28-400C-89FF-C5089B62313F}" type="presOf" srcId="{4D5A9063-08BA-4B6D-A542-447F166A85C9}" destId="{0F974685-94A8-41E9-94B5-F814D0E73297}" srcOrd="0" destOrd="0" presId="urn:microsoft.com/office/officeart/2005/8/layout/cycle6"/>
    <dgm:cxn modelId="{72B57838-AFE3-413C-9DE3-021518F49F39}" srcId="{8BAC4A52-9BAA-4CB9-99C8-3CB9F38E6F1D}" destId="{AF8E97F3-FEDC-4408-BF8D-FF4E5738EDE0}" srcOrd="2" destOrd="0" parTransId="{B4DE9396-9E9B-4E70-AD6E-C1FA487CA607}" sibTransId="{E65CD11B-5892-4284-BC9E-0847A8C4C6CA}"/>
    <dgm:cxn modelId="{2DAAB8C3-8D19-4C7B-95D9-74BA7BF5218D}" type="presOf" srcId="{8BAC4A52-9BAA-4CB9-99C8-3CB9F38E6F1D}" destId="{01994A7E-7BC3-4B4A-B96D-FAF2354FDF2B}" srcOrd="0" destOrd="0" presId="urn:microsoft.com/office/officeart/2005/8/layout/cycle6"/>
    <dgm:cxn modelId="{7C23D78C-B3B3-4BBF-B8CC-2FF3D9E4A7C8}" type="presOf" srcId="{6EBBE78F-BDD3-4F91-BC65-B7EB4CBACEB1}" destId="{F7DEF747-3ECC-4342-985C-57E0EF192B09}" srcOrd="0" destOrd="0" presId="urn:microsoft.com/office/officeart/2005/8/layout/cycle6"/>
    <dgm:cxn modelId="{2C6F82C0-96EB-4510-ACE1-93D1CBB01AF8}" type="presOf" srcId="{E65CD11B-5892-4284-BC9E-0847A8C4C6CA}" destId="{5656CB88-E68D-4C15-8B66-A17F6EE1C221}" srcOrd="0" destOrd="0" presId="urn:microsoft.com/office/officeart/2005/8/layout/cycle6"/>
    <dgm:cxn modelId="{7B5F2C79-9F53-427D-BECE-0293C49C7275}" type="presOf" srcId="{03DBE71B-95E7-4EB2-A7AC-A7DD12D7039F}" destId="{13415537-02CB-4D5B-ACE2-F563C33E1A26}" srcOrd="0" destOrd="0" presId="urn:microsoft.com/office/officeart/2005/8/layout/cycle6"/>
    <dgm:cxn modelId="{3ACC29C1-418D-4893-9CA0-128ED5D02289}" srcId="{8BAC4A52-9BAA-4CB9-99C8-3CB9F38E6F1D}" destId="{4D5A9063-08BA-4B6D-A542-447F166A85C9}" srcOrd="0" destOrd="0" parTransId="{1A5B629B-67A6-431F-8453-0EC31C48F047}" sibTransId="{0AFE45BB-D3F7-4069-8B7A-246C328C51D6}"/>
    <dgm:cxn modelId="{7A9280FE-A0A1-4D06-9AF8-5E217C408967}" type="presOf" srcId="{EEF076F1-F0A2-42F0-90D8-DDC9E86F1A32}" destId="{FB90DAE1-DAD3-4E49-95CA-61B2489FDDFF}" srcOrd="0" destOrd="0" presId="urn:microsoft.com/office/officeart/2005/8/layout/cycle6"/>
    <dgm:cxn modelId="{A2F58841-ED46-414D-BA02-706788268781}" srcId="{8BAC4A52-9BAA-4CB9-99C8-3CB9F38E6F1D}" destId="{EEF076F1-F0A2-42F0-90D8-DDC9E86F1A32}" srcOrd="1" destOrd="0" parTransId="{3820D7B1-8D81-4E4D-9E11-274593BB78E7}" sibTransId="{6EBBE78F-BDD3-4F91-BC65-B7EB4CBACEB1}"/>
    <dgm:cxn modelId="{8B129500-87CE-444C-8DDA-0A3A100923B3}" type="presOf" srcId="{AF8E97F3-FEDC-4408-BF8D-FF4E5738EDE0}" destId="{D9A4E061-C0E5-4CBC-8BDF-331DC72E84C2}" srcOrd="0" destOrd="0" presId="urn:microsoft.com/office/officeart/2005/8/layout/cycle6"/>
    <dgm:cxn modelId="{89085545-CDD2-4180-B4F2-7D5F783C557D}" srcId="{8BAC4A52-9BAA-4CB9-99C8-3CB9F38E6F1D}" destId="{03DBE71B-95E7-4EB2-A7AC-A7DD12D7039F}" srcOrd="3" destOrd="0" parTransId="{11E25654-0BCC-48D3-B0E5-59FDAD0E2532}" sibTransId="{ACD22358-D315-4188-90B5-04FF60062385}"/>
    <dgm:cxn modelId="{C3C5B620-97EF-49AF-AE9A-5599C4EF074B}" type="presParOf" srcId="{01994A7E-7BC3-4B4A-B96D-FAF2354FDF2B}" destId="{0F974685-94A8-41E9-94B5-F814D0E73297}" srcOrd="0" destOrd="0" presId="urn:microsoft.com/office/officeart/2005/8/layout/cycle6"/>
    <dgm:cxn modelId="{95CBEEEC-75FB-4020-ACFB-A75C978055C8}" type="presParOf" srcId="{01994A7E-7BC3-4B4A-B96D-FAF2354FDF2B}" destId="{C16A6D46-2124-424A-BABF-C43BAF41867A}" srcOrd="1" destOrd="0" presId="urn:microsoft.com/office/officeart/2005/8/layout/cycle6"/>
    <dgm:cxn modelId="{1C22C068-6BBC-4182-B520-EC01D1DEE0DF}" type="presParOf" srcId="{01994A7E-7BC3-4B4A-B96D-FAF2354FDF2B}" destId="{A7FC30F2-FFE9-4897-AFFA-3A14BBD55342}" srcOrd="2" destOrd="0" presId="urn:microsoft.com/office/officeart/2005/8/layout/cycle6"/>
    <dgm:cxn modelId="{4769E8B5-E76C-499F-8D4E-88526769D1E2}" type="presParOf" srcId="{01994A7E-7BC3-4B4A-B96D-FAF2354FDF2B}" destId="{FB90DAE1-DAD3-4E49-95CA-61B2489FDDFF}" srcOrd="3" destOrd="0" presId="urn:microsoft.com/office/officeart/2005/8/layout/cycle6"/>
    <dgm:cxn modelId="{45B17E11-1AF2-4CB7-B5AE-77C89756A5CC}" type="presParOf" srcId="{01994A7E-7BC3-4B4A-B96D-FAF2354FDF2B}" destId="{4E72377E-2DBD-4EEF-AE36-C481C0BBA3B4}" srcOrd="4" destOrd="0" presId="urn:microsoft.com/office/officeart/2005/8/layout/cycle6"/>
    <dgm:cxn modelId="{BE0B1CF7-EE83-4B6B-A1AC-B23A20D867F7}" type="presParOf" srcId="{01994A7E-7BC3-4B4A-B96D-FAF2354FDF2B}" destId="{F7DEF747-3ECC-4342-985C-57E0EF192B09}" srcOrd="5" destOrd="0" presId="urn:microsoft.com/office/officeart/2005/8/layout/cycle6"/>
    <dgm:cxn modelId="{40D5FD7A-6680-414F-905D-2A7099E5494F}" type="presParOf" srcId="{01994A7E-7BC3-4B4A-B96D-FAF2354FDF2B}" destId="{D9A4E061-C0E5-4CBC-8BDF-331DC72E84C2}" srcOrd="6" destOrd="0" presId="urn:microsoft.com/office/officeart/2005/8/layout/cycle6"/>
    <dgm:cxn modelId="{2C8A59B0-CAC2-4672-822C-21963721465E}" type="presParOf" srcId="{01994A7E-7BC3-4B4A-B96D-FAF2354FDF2B}" destId="{E901A2A3-DC89-4AFA-8532-102EA272612A}" srcOrd="7" destOrd="0" presId="urn:microsoft.com/office/officeart/2005/8/layout/cycle6"/>
    <dgm:cxn modelId="{B95000F7-77E7-4B5A-852F-813C39360E65}" type="presParOf" srcId="{01994A7E-7BC3-4B4A-B96D-FAF2354FDF2B}" destId="{5656CB88-E68D-4C15-8B66-A17F6EE1C221}" srcOrd="8" destOrd="0" presId="urn:microsoft.com/office/officeart/2005/8/layout/cycle6"/>
    <dgm:cxn modelId="{361ECD0B-7751-4ABB-9595-580797401EBD}" type="presParOf" srcId="{01994A7E-7BC3-4B4A-B96D-FAF2354FDF2B}" destId="{13415537-02CB-4D5B-ACE2-F563C33E1A26}" srcOrd="9" destOrd="0" presId="urn:microsoft.com/office/officeart/2005/8/layout/cycle6"/>
    <dgm:cxn modelId="{6C3AE7B8-42C6-48C1-B86E-A86F9E61AC36}" type="presParOf" srcId="{01994A7E-7BC3-4B4A-B96D-FAF2354FDF2B}" destId="{BD45C854-FBF8-4D63-A720-33BAA0F87654}" srcOrd="10" destOrd="0" presId="urn:microsoft.com/office/officeart/2005/8/layout/cycle6"/>
    <dgm:cxn modelId="{938C2991-8C37-4350-9840-0278A2F2CD68}" type="presParOf" srcId="{01994A7E-7BC3-4B4A-B96D-FAF2354FDF2B}" destId="{5E96A46C-4799-486C-89C0-17142C39B271}" srcOrd="11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3E8F13-EC9E-44A0-BA9D-6DE24CF88D03}">
      <dsp:nvSpPr>
        <dsp:cNvPr id="0" name=""/>
        <dsp:cNvSpPr/>
      </dsp:nvSpPr>
      <dsp:spPr>
        <a:xfrm>
          <a:off x="0" y="937245"/>
          <a:ext cx="2857499" cy="1714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FF0000"/>
              </a:solidFill>
            </a:rPr>
            <a:t>технические  средства  </a:t>
          </a:r>
          <a:r>
            <a:rPr lang="ru-RU" sz="2200" b="1" kern="1200" dirty="0" smtClean="0"/>
            <a:t>забора</a:t>
          </a:r>
          <a:r>
            <a:rPr lang="ru-RU" sz="2200" kern="1200" dirty="0" smtClean="0"/>
            <a:t> воздуха</a:t>
          </a:r>
          <a:endParaRPr lang="ru-RU" sz="2200" kern="1200" dirty="0"/>
        </a:p>
      </dsp:txBody>
      <dsp:txXfrm>
        <a:off x="0" y="937245"/>
        <a:ext cx="2857499" cy="1714500"/>
      </dsp:txXfrm>
    </dsp:sp>
    <dsp:sp modelId="{F81FEA8C-CE48-4E93-9CBB-E3CEF31EC61D}">
      <dsp:nvSpPr>
        <dsp:cNvPr id="0" name=""/>
        <dsp:cNvSpPr/>
      </dsp:nvSpPr>
      <dsp:spPr>
        <a:xfrm>
          <a:off x="3143250" y="937245"/>
          <a:ext cx="2857499" cy="1714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подготовки</a:t>
          </a:r>
          <a:r>
            <a:rPr lang="ru-RU" sz="2200" kern="1200" dirty="0" smtClean="0"/>
            <a:t> воздуха </a:t>
          </a:r>
          <a:r>
            <a:rPr lang="ru-RU" sz="2200" b="1" i="0" kern="1200" dirty="0" smtClean="0">
              <a:solidFill>
                <a:srgbClr val="FFFF00"/>
              </a:solidFill>
            </a:rPr>
            <a:t>(фильтры, теплообменники, увлажнители или  осушители воздуха)</a:t>
          </a:r>
          <a:endParaRPr lang="ru-RU" sz="2200" b="1" i="0" kern="1200" dirty="0">
            <a:solidFill>
              <a:srgbClr val="FFFF00"/>
            </a:solidFill>
          </a:endParaRPr>
        </a:p>
      </dsp:txBody>
      <dsp:txXfrm>
        <a:off x="3143250" y="937245"/>
        <a:ext cx="2857499" cy="1714500"/>
      </dsp:txXfrm>
    </dsp:sp>
    <dsp:sp modelId="{E9D499C5-5E5E-4A38-86FA-EA09137A3E9E}">
      <dsp:nvSpPr>
        <dsp:cNvPr id="0" name=""/>
        <dsp:cNvSpPr/>
      </dsp:nvSpPr>
      <dsp:spPr>
        <a:xfrm>
          <a:off x="6286500" y="937245"/>
          <a:ext cx="2857499" cy="1714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перемещения</a:t>
          </a:r>
          <a:r>
            <a:rPr lang="ru-RU" sz="2200" kern="1200" dirty="0" smtClean="0"/>
            <a:t> воздуха </a:t>
          </a:r>
          <a:r>
            <a:rPr lang="ru-RU" sz="2200" kern="1200" dirty="0" smtClean="0">
              <a:solidFill>
                <a:srgbClr val="92D050"/>
              </a:solidFill>
            </a:rPr>
            <a:t>(</a:t>
          </a:r>
          <a:r>
            <a:rPr lang="ru-RU" sz="2200" b="1" kern="1200" dirty="0" smtClean="0">
              <a:solidFill>
                <a:srgbClr val="92D050"/>
              </a:solidFill>
            </a:rPr>
            <a:t>вентиляторы</a:t>
          </a:r>
          <a:r>
            <a:rPr lang="ru-RU" sz="2200" kern="1200" dirty="0" smtClean="0">
              <a:solidFill>
                <a:srgbClr val="92D050"/>
              </a:solidFill>
            </a:rPr>
            <a:t>)</a:t>
          </a:r>
          <a:endParaRPr lang="ru-RU" sz="2200" kern="1200" dirty="0"/>
        </a:p>
      </dsp:txBody>
      <dsp:txXfrm>
        <a:off x="6286500" y="937245"/>
        <a:ext cx="2857499" cy="1714500"/>
      </dsp:txXfrm>
    </dsp:sp>
    <dsp:sp modelId="{28DF8DF3-DC01-477F-A4A8-12BCF01A29DD}">
      <dsp:nvSpPr>
        <dsp:cNvPr id="0" name=""/>
        <dsp:cNvSpPr/>
      </dsp:nvSpPr>
      <dsp:spPr>
        <a:xfrm>
          <a:off x="0" y="2937495"/>
          <a:ext cx="2857499" cy="1714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распределения</a:t>
          </a:r>
          <a:r>
            <a:rPr lang="ru-RU" sz="2200" kern="1200" dirty="0" smtClean="0"/>
            <a:t>  воздуха</a:t>
          </a:r>
        </a:p>
      </dsp:txBody>
      <dsp:txXfrm>
        <a:off x="0" y="2937495"/>
        <a:ext cx="2857499" cy="1714500"/>
      </dsp:txXfrm>
    </dsp:sp>
    <dsp:sp modelId="{17E52FA3-CC3C-4BD3-A6D7-44AEB2470A5D}">
      <dsp:nvSpPr>
        <dsp:cNvPr id="0" name=""/>
        <dsp:cNvSpPr/>
      </dsp:nvSpPr>
      <dsp:spPr>
        <a:xfrm>
          <a:off x="3143250" y="2937495"/>
          <a:ext cx="2857499" cy="1714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средства  </a:t>
          </a:r>
          <a:r>
            <a:rPr lang="ru-RU" sz="2200" b="1" kern="1200" dirty="0" err="1" smtClean="0"/>
            <a:t>хладо</a:t>
          </a:r>
          <a:r>
            <a:rPr lang="ru-RU" sz="2200" b="1" kern="1200" dirty="0" smtClean="0"/>
            <a:t>-  и  теплоснабжения</a:t>
          </a:r>
          <a:endParaRPr lang="ru-RU" sz="2200" b="1" kern="1200" dirty="0"/>
        </a:p>
      </dsp:txBody>
      <dsp:txXfrm>
        <a:off x="3143250" y="2937495"/>
        <a:ext cx="2857499" cy="1714500"/>
      </dsp:txXfrm>
    </dsp:sp>
    <dsp:sp modelId="{BF44B3F0-0B0E-4B89-AB7C-C52DC287E82B}">
      <dsp:nvSpPr>
        <dsp:cNvPr id="0" name=""/>
        <dsp:cNvSpPr/>
      </dsp:nvSpPr>
      <dsp:spPr>
        <a:xfrm>
          <a:off x="6286500" y="2937495"/>
          <a:ext cx="2857499" cy="17145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автоматического,  дистанционного  </a:t>
          </a:r>
          <a:r>
            <a:rPr lang="ru-RU" sz="2200" b="1" kern="1200" dirty="0" smtClean="0"/>
            <a:t>управления и контроля</a:t>
          </a:r>
          <a:endParaRPr lang="ru-RU" sz="2200" b="1" kern="1200" dirty="0"/>
        </a:p>
      </dsp:txBody>
      <dsp:txXfrm>
        <a:off x="6286500" y="2937495"/>
        <a:ext cx="2857499" cy="1714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4DE6F3-8243-4E19-9F9F-F019369E0785}">
      <dsp:nvSpPr>
        <dsp:cNvPr id="0" name=""/>
        <dsp:cNvSpPr/>
      </dsp:nvSpPr>
      <dsp:spPr>
        <a:xfrm>
          <a:off x="39743" y="206248"/>
          <a:ext cx="4255942" cy="5006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15DD4F-A91B-40AA-93D1-98CEE00B4454}">
      <dsp:nvSpPr>
        <dsp:cNvPr id="0" name=""/>
        <dsp:cNvSpPr/>
      </dsp:nvSpPr>
      <dsp:spPr>
        <a:xfrm>
          <a:off x="42509" y="1087508"/>
          <a:ext cx="312656" cy="3126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F24945-D20C-44DE-8E0E-862533851389}">
      <dsp:nvSpPr>
        <dsp:cNvPr id="0" name=""/>
        <dsp:cNvSpPr/>
      </dsp:nvSpPr>
      <dsp:spPr>
        <a:xfrm>
          <a:off x="42509" y="0"/>
          <a:ext cx="4255942" cy="899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Основные  элементы</a:t>
          </a:r>
          <a:endParaRPr lang="ru-RU" sz="2800" b="1" kern="1200" dirty="0"/>
        </a:p>
      </dsp:txBody>
      <dsp:txXfrm>
        <a:off x="42509" y="0"/>
        <a:ext cx="4255942" cy="899466"/>
      </dsp:txXfrm>
    </dsp:sp>
    <dsp:sp modelId="{4DA7ED1B-A7EC-4E7E-84D6-6214264FC695}">
      <dsp:nvSpPr>
        <dsp:cNvPr id="0" name=""/>
        <dsp:cNvSpPr/>
      </dsp:nvSpPr>
      <dsp:spPr>
        <a:xfrm>
          <a:off x="35620" y="2016225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0636C7-6A48-4B74-841F-0ADAC17906A2}">
      <dsp:nvSpPr>
        <dsp:cNvPr id="0" name=""/>
        <dsp:cNvSpPr/>
      </dsp:nvSpPr>
      <dsp:spPr>
        <a:xfrm>
          <a:off x="468843" y="893746"/>
          <a:ext cx="3958026" cy="728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воздухозаборное устройство</a:t>
          </a:r>
          <a:endParaRPr lang="ru-RU" sz="2800" kern="1200" dirty="0"/>
        </a:p>
      </dsp:txBody>
      <dsp:txXfrm>
        <a:off x="468843" y="893746"/>
        <a:ext cx="3958026" cy="728786"/>
      </dsp:txXfrm>
    </dsp:sp>
    <dsp:sp modelId="{CB53D94B-44EF-4820-8B3F-5B23221A5F91}">
      <dsp:nvSpPr>
        <dsp:cNvPr id="0" name=""/>
        <dsp:cNvSpPr/>
      </dsp:nvSpPr>
      <dsp:spPr>
        <a:xfrm>
          <a:off x="0" y="3162473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B19AB6-A4BD-44ED-A021-CCE88029A773}">
      <dsp:nvSpPr>
        <dsp:cNvPr id="0" name=""/>
        <dsp:cNvSpPr/>
      </dsp:nvSpPr>
      <dsp:spPr>
        <a:xfrm>
          <a:off x="467537" y="2088234"/>
          <a:ext cx="4198476" cy="728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установка кондиционирования  воздуха</a:t>
          </a:r>
          <a:endParaRPr lang="ru-RU" sz="2800" kern="1200" dirty="0"/>
        </a:p>
      </dsp:txBody>
      <dsp:txXfrm>
        <a:off x="467537" y="2088234"/>
        <a:ext cx="4198476" cy="728786"/>
      </dsp:txXfrm>
    </dsp:sp>
    <dsp:sp modelId="{A4895728-8976-422D-B992-66DC66BBB87D}">
      <dsp:nvSpPr>
        <dsp:cNvPr id="0" name=""/>
        <dsp:cNvSpPr/>
      </dsp:nvSpPr>
      <dsp:spPr>
        <a:xfrm>
          <a:off x="0" y="4752529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E2B145-1A18-493A-8A81-A87BE83019E2}">
      <dsp:nvSpPr>
        <dsp:cNvPr id="0" name=""/>
        <dsp:cNvSpPr/>
      </dsp:nvSpPr>
      <dsp:spPr>
        <a:xfrm>
          <a:off x="455663" y="3744414"/>
          <a:ext cx="3958026" cy="21782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система подачи и</a:t>
          </a:r>
          <a:r>
            <a:rPr lang="en-US" sz="2800" kern="1200" dirty="0" smtClean="0"/>
            <a:t> </a:t>
          </a:r>
          <a:r>
            <a:rPr lang="ru-RU" sz="2800" kern="1200" dirty="0" smtClean="0"/>
            <a:t>распределения  воздуха в помещении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/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система удаления и рециркуляции воздуха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455663" y="3744414"/>
        <a:ext cx="3958026" cy="2178239"/>
      </dsp:txXfrm>
    </dsp:sp>
    <dsp:sp modelId="{8526A003-AE39-4C7F-BB3F-A62F05C2BEEB}">
      <dsp:nvSpPr>
        <dsp:cNvPr id="0" name=""/>
        <dsp:cNvSpPr/>
      </dsp:nvSpPr>
      <dsp:spPr>
        <a:xfrm>
          <a:off x="4632112" y="0"/>
          <a:ext cx="4470016" cy="14845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75F8E-9B2A-4F14-AF9C-15201FB1465F}">
      <dsp:nvSpPr>
        <dsp:cNvPr id="0" name=""/>
        <dsp:cNvSpPr/>
      </dsp:nvSpPr>
      <dsp:spPr>
        <a:xfrm>
          <a:off x="4632113" y="1760737"/>
          <a:ext cx="312656" cy="3126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371CA3-4574-4055-8CDE-440EF7B814D8}">
      <dsp:nvSpPr>
        <dsp:cNvPr id="0" name=""/>
        <dsp:cNvSpPr/>
      </dsp:nvSpPr>
      <dsp:spPr>
        <a:xfrm>
          <a:off x="4779027" y="0"/>
          <a:ext cx="4255942" cy="1315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Обслуживающие и дополнительные </a:t>
          </a:r>
          <a:r>
            <a:rPr lang="ru-RU" sz="2800" kern="1200" dirty="0" smtClean="0"/>
            <a:t>устройства</a:t>
          </a:r>
          <a:endParaRPr lang="ru-RU" sz="2800" kern="1200" dirty="0"/>
        </a:p>
      </dsp:txBody>
      <dsp:txXfrm>
        <a:off x="4779027" y="0"/>
        <a:ext cx="4255942" cy="1315532"/>
      </dsp:txXfrm>
    </dsp:sp>
    <dsp:sp modelId="{7D9D8224-6248-41B4-AB6B-CA431AFA0BDB}">
      <dsp:nvSpPr>
        <dsp:cNvPr id="0" name=""/>
        <dsp:cNvSpPr/>
      </dsp:nvSpPr>
      <dsp:spPr>
        <a:xfrm>
          <a:off x="4631474" y="2612486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7976B-0E17-4348-AA26-5C11C1AD4EAE}">
      <dsp:nvSpPr>
        <dsp:cNvPr id="0" name=""/>
        <dsp:cNvSpPr/>
      </dsp:nvSpPr>
      <dsp:spPr>
        <a:xfrm>
          <a:off x="5008154" y="1831308"/>
          <a:ext cx="3958026" cy="92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системы теплоснабжения, холодоснабжения</a:t>
          </a:r>
          <a:endParaRPr lang="ru-RU" sz="2800" kern="1200" dirty="0"/>
        </a:p>
      </dsp:txBody>
      <dsp:txXfrm>
        <a:off x="5008154" y="1831308"/>
        <a:ext cx="3958026" cy="921200"/>
      </dsp:txXfrm>
    </dsp:sp>
    <dsp:sp modelId="{CA66F449-D9F5-42A9-93A8-2BA5E32D7A26}">
      <dsp:nvSpPr>
        <dsp:cNvPr id="0" name=""/>
        <dsp:cNvSpPr/>
      </dsp:nvSpPr>
      <dsp:spPr>
        <a:xfrm>
          <a:off x="4631474" y="3437479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20D544-32A1-4335-AC37-5C54090A67FB}">
      <dsp:nvSpPr>
        <dsp:cNvPr id="0" name=""/>
        <dsp:cNvSpPr/>
      </dsp:nvSpPr>
      <dsp:spPr>
        <a:xfrm>
          <a:off x="4929390" y="3229411"/>
          <a:ext cx="3958026" cy="728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929390" y="3229411"/>
        <a:ext cx="3958026" cy="728786"/>
      </dsp:txXfrm>
    </dsp:sp>
    <dsp:sp modelId="{127240B2-28A1-438A-83D3-905E08EFEFF3}">
      <dsp:nvSpPr>
        <dsp:cNvPr id="0" name=""/>
        <dsp:cNvSpPr/>
      </dsp:nvSpPr>
      <dsp:spPr>
        <a:xfrm>
          <a:off x="4624089" y="4464496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36646E-5E97-4407-868A-4272469AB650}">
      <dsp:nvSpPr>
        <dsp:cNvPr id="0" name=""/>
        <dsp:cNvSpPr/>
      </dsp:nvSpPr>
      <dsp:spPr>
        <a:xfrm>
          <a:off x="5159945" y="3240357"/>
          <a:ext cx="3790245" cy="1430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системы водоснабжения (водоподготовки и дренажа)</a:t>
          </a:r>
          <a:endParaRPr lang="ru-RU" sz="2800" kern="1200" dirty="0"/>
        </a:p>
      </dsp:txBody>
      <dsp:txXfrm>
        <a:off x="5159945" y="3240357"/>
        <a:ext cx="3790245" cy="1430898"/>
      </dsp:txXfrm>
    </dsp:sp>
    <dsp:sp modelId="{30DC3E25-6564-4D20-95CD-7FD7307CF8AB}">
      <dsp:nvSpPr>
        <dsp:cNvPr id="0" name=""/>
        <dsp:cNvSpPr/>
      </dsp:nvSpPr>
      <dsp:spPr>
        <a:xfrm>
          <a:off x="4631474" y="5597164"/>
          <a:ext cx="312649" cy="3126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446C28-178E-4764-BBB4-15DCE39C0B07}">
      <dsp:nvSpPr>
        <dsp:cNvPr id="0" name=""/>
        <dsp:cNvSpPr/>
      </dsp:nvSpPr>
      <dsp:spPr>
        <a:xfrm>
          <a:off x="5004038" y="5112565"/>
          <a:ext cx="3958026" cy="7287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система электроснабжения</a:t>
          </a:r>
          <a:endParaRPr lang="ru-RU" sz="2800" kern="1200" dirty="0"/>
        </a:p>
      </dsp:txBody>
      <dsp:txXfrm>
        <a:off x="5004038" y="5112565"/>
        <a:ext cx="3958026" cy="7287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74685-94A8-41E9-94B5-F814D0E73297}">
      <dsp:nvSpPr>
        <dsp:cNvPr id="0" name=""/>
        <dsp:cNvSpPr/>
      </dsp:nvSpPr>
      <dsp:spPr>
        <a:xfrm>
          <a:off x="2051956" y="55701"/>
          <a:ext cx="5932876" cy="17845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Санитарно-гигиенические требования </a:t>
          </a:r>
          <a:r>
            <a:rPr lang="ru-RU" sz="2400" kern="1200" dirty="0" smtClean="0"/>
            <a:t>– поддержание требуемых диапазонов характеристик микроклимата помещения</a:t>
          </a:r>
          <a:endParaRPr lang="ru-RU" sz="2400" kern="1200" dirty="0"/>
        </a:p>
      </dsp:txBody>
      <dsp:txXfrm>
        <a:off x="2139070" y="142815"/>
        <a:ext cx="5758648" cy="1610312"/>
      </dsp:txXfrm>
    </dsp:sp>
    <dsp:sp modelId="{A7FC30F2-FFE9-4897-AFFA-3A14BBD55342}">
      <dsp:nvSpPr>
        <dsp:cNvPr id="0" name=""/>
        <dsp:cNvSpPr/>
      </dsp:nvSpPr>
      <dsp:spPr>
        <a:xfrm>
          <a:off x="2252948" y="1349373"/>
          <a:ext cx="4672616" cy="4672616"/>
        </a:xfrm>
        <a:custGeom>
          <a:avLst/>
          <a:gdLst/>
          <a:ahLst/>
          <a:cxnLst/>
          <a:rect l="0" t="0" r="0" b="0"/>
          <a:pathLst>
            <a:path>
              <a:moveTo>
                <a:pt x="3771483" y="492777"/>
              </a:moveTo>
              <a:arcTo wR="2336308" hR="2336308" stAng="18474030" swAng="44871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90DAE1-DAD3-4E49-95CA-61B2489FDDFF}">
      <dsp:nvSpPr>
        <dsp:cNvPr id="0" name=""/>
        <dsp:cNvSpPr/>
      </dsp:nvSpPr>
      <dsp:spPr>
        <a:xfrm>
          <a:off x="5679008" y="2046844"/>
          <a:ext cx="3464991" cy="20576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</a:t>
          </a:r>
          <a:r>
            <a:rPr lang="ru-RU" sz="2400" b="1" kern="1200" dirty="0" smtClean="0"/>
            <a:t>Технологические требования</a:t>
          </a:r>
          <a:r>
            <a:rPr lang="ru-RU" sz="2400" kern="1200" dirty="0" smtClean="0"/>
            <a:t> – тепло-влажностные и расходно-мощностные факторы функционирования</a:t>
          </a:r>
          <a:endParaRPr lang="ru-RU" sz="2400" kern="1200" dirty="0"/>
        </a:p>
      </dsp:txBody>
      <dsp:txXfrm>
        <a:off x="5779452" y="2147288"/>
        <a:ext cx="3264103" cy="1856722"/>
      </dsp:txXfrm>
    </dsp:sp>
    <dsp:sp modelId="{F7DEF747-3ECC-4342-985C-57E0EF192B09}">
      <dsp:nvSpPr>
        <dsp:cNvPr id="0" name=""/>
        <dsp:cNvSpPr/>
      </dsp:nvSpPr>
      <dsp:spPr>
        <a:xfrm>
          <a:off x="2796779" y="692406"/>
          <a:ext cx="4672616" cy="4672616"/>
        </a:xfrm>
        <a:custGeom>
          <a:avLst/>
          <a:gdLst/>
          <a:ahLst/>
          <a:cxnLst/>
          <a:rect l="0" t="0" r="0" b="0"/>
          <a:pathLst>
            <a:path>
              <a:moveTo>
                <a:pt x="4406098" y="3419962"/>
              </a:moveTo>
              <a:arcTo wR="2336308" hR="2336308" stAng="1658078" swAng="129490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A4E061-C0E5-4CBC-8BDF-331DC72E84C2}">
      <dsp:nvSpPr>
        <dsp:cNvPr id="0" name=""/>
        <dsp:cNvSpPr/>
      </dsp:nvSpPr>
      <dsp:spPr>
        <a:xfrm>
          <a:off x="2725493" y="4721864"/>
          <a:ext cx="3926911" cy="1414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Экономические требования </a:t>
          </a:r>
          <a:r>
            <a:rPr lang="ru-RU" sz="2400" kern="1200" dirty="0" smtClean="0"/>
            <a:t>– финансовые затраты и эффективность</a:t>
          </a:r>
          <a:endParaRPr lang="ru-RU" sz="2400" kern="1200" dirty="0"/>
        </a:p>
      </dsp:txBody>
      <dsp:txXfrm>
        <a:off x="2794558" y="4790929"/>
        <a:ext cx="3788781" cy="1276667"/>
      </dsp:txXfrm>
    </dsp:sp>
    <dsp:sp modelId="{5656CB88-E68D-4C15-8B66-A17F6EE1C221}">
      <dsp:nvSpPr>
        <dsp:cNvPr id="0" name=""/>
        <dsp:cNvSpPr/>
      </dsp:nvSpPr>
      <dsp:spPr>
        <a:xfrm>
          <a:off x="2630145" y="700259"/>
          <a:ext cx="4672616" cy="4672616"/>
        </a:xfrm>
        <a:custGeom>
          <a:avLst/>
          <a:gdLst/>
          <a:ahLst/>
          <a:cxnLst/>
          <a:rect l="0" t="0" r="0" b="0"/>
          <a:pathLst>
            <a:path>
              <a:moveTo>
                <a:pt x="714031" y="4017544"/>
              </a:moveTo>
              <a:arcTo wR="2336308" hR="2336308" stAng="8038652" swAng="84673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415537-02CB-4D5B-ACE2-F563C33E1A26}">
      <dsp:nvSpPr>
        <dsp:cNvPr id="0" name=""/>
        <dsp:cNvSpPr/>
      </dsp:nvSpPr>
      <dsp:spPr>
        <a:xfrm>
          <a:off x="22254" y="2016223"/>
          <a:ext cx="5339140" cy="225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0" kern="1200" dirty="0" smtClean="0"/>
            <a:t>Монтажные требования </a:t>
          </a:r>
          <a:r>
            <a:rPr lang="ru-RU" sz="2400" kern="1200" dirty="0" smtClean="0"/>
            <a:t>– объемно-планировочные характеристики помещений и функционально-компоновочные решения</a:t>
          </a:r>
          <a:endParaRPr lang="ru-RU" sz="2400" kern="1200" dirty="0"/>
        </a:p>
      </dsp:txBody>
      <dsp:txXfrm>
        <a:off x="132106" y="2126075"/>
        <a:ext cx="5119436" cy="2030616"/>
      </dsp:txXfrm>
    </dsp:sp>
    <dsp:sp modelId="{5E96A46C-4799-486C-89C0-17142C39B271}">
      <dsp:nvSpPr>
        <dsp:cNvPr id="0" name=""/>
        <dsp:cNvSpPr/>
      </dsp:nvSpPr>
      <dsp:spPr>
        <a:xfrm>
          <a:off x="3242553" y="1289310"/>
          <a:ext cx="4672616" cy="4672616"/>
        </a:xfrm>
        <a:custGeom>
          <a:avLst/>
          <a:gdLst/>
          <a:ahLst/>
          <a:cxnLst/>
          <a:rect l="0" t="0" r="0" b="0"/>
          <a:pathLst>
            <a:path>
              <a:moveTo>
                <a:pt x="644505" y="725053"/>
              </a:moveTo>
              <a:arcTo wR="2336308" hR="2336308" stAng="13416184" swAng="37012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588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Лекция 1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8352928" cy="5517232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rgbClr val="0070C0"/>
                </a:solidFill>
              </a:rPr>
              <a:t>Система кондиционирования воздуха (СКВ): назначение</a:t>
            </a:r>
            <a:r>
              <a:rPr lang="ru-RU" sz="5400" b="1">
                <a:solidFill>
                  <a:srgbClr val="0070C0"/>
                </a:solidFill>
              </a:rPr>
              <a:t>, </a:t>
            </a:r>
            <a:r>
              <a:rPr lang="ru-RU" sz="5400" b="1" smtClean="0">
                <a:solidFill>
                  <a:srgbClr val="0070C0"/>
                </a:solidFill>
              </a:rPr>
              <a:t>классификация, </a:t>
            </a:r>
            <a:r>
              <a:rPr lang="ru-RU" sz="5400" b="1" dirty="0">
                <a:solidFill>
                  <a:srgbClr val="0070C0"/>
                </a:solidFill>
              </a:rPr>
              <a:t>принципиальная </a:t>
            </a:r>
            <a:r>
              <a:rPr lang="ru-RU" sz="5400" b="1" dirty="0" smtClean="0">
                <a:solidFill>
                  <a:srgbClr val="0070C0"/>
                </a:solidFill>
              </a:rPr>
              <a:t>схема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4" y="476672"/>
            <a:ext cx="914400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pPr algn="r"/>
            <a:r>
              <a:rPr lang="ru-RU" sz="3200" b="1" i="1" dirty="0">
                <a:solidFill>
                  <a:srgbClr val="0070C0"/>
                </a:solidFill>
              </a:rPr>
              <a:t>Строительно-монтажные и архитектурные требования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0" y="5157192"/>
            <a:ext cx="9144000" cy="170080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50" b="1" dirty="0" smtClean="0"/>
              <a:t>Сокращение площадей для оборудования и элементов систем кондиционирования; </a:t>
            </a:r>
          </a:p>
          <a:p>
            <a:pPr marL="0" indent="0">
              <a:buNone/>
            </a:pPr>
            <a:r>
              <a:rPr lang="ru-RU" sz="1850" b="1" dirty="0" smtClean="0"/>
              <a:t>эстетическая  увязка элементов  </a:t>
            </a:r>
            <a:r>
              <a:rPr lang="ru-RU" sz="1850" b="1" dirty="0"/>
              <a:t>системы  кондиционирования </a:t>
            </a:r>
            <a:r>
              <a:rPr lang="ru-RU" sz="1850" b="1" dirty="0" smtClean="0"/>
              <a:t>с интерьером;</a:t>
            </a:r>
          </a:p>
          <a:p>
            <a:pPr marL="0" indent="0">
              <a:buNone/>
            </a:pPr>
            <a:r>
              <a:rPr lang="ru-RU" sz="1850" b="1" dirty="0" smtClean="0"/>
              <a:t>обеспечение </a:t>
            </a:r>
            <a:r>
              <a:rPr lang="ru-RU" sz="1850" b="1" dirty="0"/>
              <a:t>минимальных затрат времени на монтаж, испытание и </a:t>
            </a:r>
            <a:r>
              <a:rPr lang="ru-RU" sz="1850" b="1" dirty="0" smtClean="0"/>
              <a:t>наладку систем;  </a:t>
            </a:r>
          </a:p>
          <a:p>
            <a:pPr marL="0" indent="0">
              <a:buNone/>
            </a:pPr>
            <a:r>
              <a:rPr lang="ru-RU" sz="1850" b="1" dirty="0" smtClean="0"/>
              <a:t>увязка работ  по сооружению конструкции зданий с монтажом кондиционирования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23009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64" y="188640"/>
            <a:ext cx="9167564" cy="40324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6804248" cy="58886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r"/>
            <a:r>
              <a:rPr lang="ru-RU" sz="3000" dirty="0">
                <a:solidFill>
                  <a:srgbClr val="FF0000"/>
                </a:solidFill>
              </a:rPr>
              <a:t>Эксплуатационные  требования</a:t>
            </a:r>
            <a:endParaRPr lang="ru-RU" sz="30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0" y="4221088"/>
            <a:ext cx="9150028" cy="263691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800" b="1" dirty="0"/>
              <a:t>Возможность переключения с одного режима работы на  </a:t>
            </a:r>
            <a:r>
              <a:rPr lang="ru-RU" sz="1800" b="1" dirty="0" smtClean="0"/>
              <a:t>другой;  </a:t>
            </a:r>
          </a:p>
          <a:p>
            <a:r>
              <a:rPr lang="ru-RU" sz="1800" b="1" dirty="0" smtClean="0"/>
              <a:t>блокировки </a:t>
            </a:r>
            <a:r>
              <a:rPr lang="ru-RU" sz="1800" b="1" dirty="0"/>
              <a:t>системы с целью обеспечения возможности </a:t>
            </a:r>
            <a:r>
              <a:rPr lang="ru-RU" sz="1800" b="1" dirty="0" smtClean="0"/>
              <a:t>функционирования </a:t>
            </a:r>
            <a:r>
              <a:rPr lang="ru-RU" sz="1800" b="1" dirty="0"/>
              <a:t>при выходе из строя одного из кондиционеров; </a:t>
            </a:r>
            <a:endParaRPr lang="ru-RU" sz="1800" b="1" dirty="0" smtClean="0"/>
          </a:p>
          <a:p>
            <a:r>
              <a:rPr lang="ru-RU" sz="1800" b="1" dirty="0" smtClean="0"/>
              <a:t>индивидуального поддержания </a:t>
            </a:r>
            <a:r>
              <a:rPr lang="ru-RU" sz="1800" b="1" dirty="0"/>
              <a:t>в каждом из обслуживаемых  помещений  требуемых  параметров  воздушной  среды (проектирование </a:t>
            </a:r>
            <a:r>
              <a:rPr lang="ru-RU" sz="1800" b="1" dirty="0" err="1"/>
              <a:t>пофасадных</a:t>
            </a:r>
            <a:r>
              <a:rPr lang="ru-RU" sz="1800" b="1" dirty="0"/>
              <a:t> </a:t>
            </a:r>
            <a:r>
              <a:rPr lang="ru-RU" sz="1800" b="1" dirty="0" smtClean="0"/>
              <a:t>и </a:t>
            </a:r>
            <a:r>
              <a:rPr lang="ru-RU" sz="1800" b="1" dirty="0"/>
              <a:t>позонных систем); </a:t>
            </a:r>
            <a:endParaRPr lang="ru-RU" sz="1800" b="1" dirty="0" smtClean="0"/>
          </a:p>
          <a:p>
            <a:r>
              <a:rPr lang="ru-RU" sz="1800" b="1" dirty="0" smtClean="0"/>
              <a:t>установки оборудования в </a:t>
            </a:r>
            <a:r>
              <a:rPr lang="ru-RU" sz="1800" b="1" dirty="0"/>
              <a:t>ограниченном  числе  мест;  </a:t>
            </a:r>
            <a:endParaRPr lang="ru-RU" sz="1800" b="1" dirty="0" smtClean="0"/>
          </a:p>
          <a:p>
            <a:r>
              <a:rPr lang="ru-RU" sz="1800" b="1" dirty="0" smtClean="0"/>
              <a:t>доступности  обслуживания  </a:t>
            </a:r>
            <a:r>
              <a:rPr lang="ru-RU" sz="1800" b="1" dirty="0"/>
              <a:t>и  ремонта; </a:t>
            </a:r>
            <a:endParaRPr lang="ru-RU" sz="1800" b="1" dirty="0" smtClean="0"/>
          </a:p>
          <a:p>
            <a:r>
              <a:rPr lang="ru-RU" sz="1800" b="1" dirty="0" smtClean="0"/>
              <a:t>герметичности  </a:t>
            </a:r>
            <a:r>
              <a:rPr lang="ru-RU" sz="1800" b="1" dirty="0"/>
              <a:t>воздуховодов,  запорно-регулирующих  </a:t>
            </a:r>
            <a:r>
              <a:rPr lang="ru-RU" sz="1800" b="1" dirty="0" smtClean="0"/>
              <a:t>устройств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20945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53" y="16396"/>
            <a:ext cx="6525469" cy="68416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2588" y="-22820"/>
            <a:ext cx="7221412" cy="548680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C00000"/>
                </a:solidFill>
              </a:rPr>
              <a:t>Экономические  требования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16216" y="548680"/>
            <a:ext cx="2627784" cy="630932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600" b="1" dirty="0" smtClean="0"/>
              <a:t>Единовременные  </a:t>
            </a:r>
            <a:r>
              <a:rPr lang="ru-RU" sz="1600" b="1" dirty="0"/>
              <a:t>затраты </a:t>
            </a:r>
            <a:r>
              <a:rPr lang="ru-RU" sz="1600" dirty="0" smtClean="0"/>
              <a:t>включают стоимость СКВ</a:t>
            </a:r>
            <a:r>
              <a:rPr lang="ru-RU" sz="1600" dirty="0"/>
              <a:t>,  источников </a:t>
            </a:r>
            <a:r>
              <a:rPr lang="ru-RU" sz="1600" dirty="0" smtClean="0"/>
              <a:t>теплоты</a:t>
            </a:r>
            <a:r>
              <a:rPr lang="ru-RU" sz="1600" dirty="0"/>
              <a:t>,  холода, </a:t>
            </a:r>
            <a:r>
              <a:rPr lang="ru-RU" sz="1600" dirty="0" smtClean="0"/>
              <a:t>системы водоподготовки, </a:t>
            </a:r>
            <a:r>
              <a:rPr lang="ru-RU" sz="1600" dirty="0"/>
              <a:t>системы  </a:t>
            </a:r>
            <a:r>
              <a:rPr lang="ru-RU" sz="1600" dirty="0" smtClean="0"/>
              <a:t>тепло- и холодоснабжения, электроснабжения, автоматического </a:t>
            </a:r>
            <a:r>
              <a:rPr lang="ru-RU" sz="1600" dirty="0"/>
              <a:t>регулирования, строительного </a:t>
            </a:r>
            <a:r>
              <a:rPr lang="ru-RU" sz="1600" dirty="0" smtClean="0"/>
              <a:t>объема.  </a:t>
            </a:r>
          </a:p>
          <a:p>
            <a:r>
              <a:rPr lang="ru-RU" sz="1600" b="1" dirty="0" smtClean="0"/>
              <a:t>Эксплуатационные </a:t>
            </a:r>
            <a:r>
              <a:rPr lang="ru-RU" sz="1600" b="1" smtClean="0"/>
              <a:t>затраты </a:t>
            </a:r>
            <a:r>
              <a:rPr lang="ru-RU" sz="1600" smtClean="0"/>
              <a:t>состоят из </a:t>
            </a:r>
            <a:r>
              <a:rPr lang="ru-RU" sz="1600" dirty="0" smtClean="0"/>
              <a:t>стоимости электрической </a:t>
            </a:r>
            <a:r>
              <a:rPr lang="ru-RU" sz="1600" dirty="0"/>
              <a:t>и </a:t>
            </a:r>
            <a:r>
              <a:rPr lang="ru-RU" sz="1600" dirty="0" smtClean="0"/>
              <a:t>тепловой энергии</a:t>
            </a:r>
            <a:r>
              <a:rPr lang="ru-RU" sz="1600" dirty="0"/>
              <a:t>, </a:t>
            </a:r>
            <a:r>
              <a:rPr lang="ru-RU" sz="1600" dirty="0" smtClean="0"/>
              <a:t>топлива</a:t>
            </a:r>
            <a:r>
              <a:rPr lang="ru-RU" sz="1600" dirty="0"/>
              <a:t>, </a:t>
            </a:r>
            <a:r>
              <a:rPr lang="ru-RU" sz="1600" dirty="0" smtClean="0"/>
              <a:t>воды и  </a:t>
            </a:r>
            <a:r>
              <a:rPr lang="ru-RU" sz="1600" dirty="0"/>
              <a:t>водоподготовки</a:t>
            </a:r>
            <a:r>
              <a:rPr lang="ru-RU" sz="1600" dirty="0" smtClean="0"/>
              <a:t>, ремонта и межремонтного обслуживания, амортизации оборудования, связанной с </a:t>
            </a:r>
            <a:r>
              <a:rPr lang="ru-RU" sz="1600"/>
              <a:t>ожидаемым </a:t>
            </a:r>
            <a:r>
              <a:rPr lang="ru-RU" sz="1600" smtClean="0"/>
              <a:t>сроком </a:t>
            </a:r>
            <a:r>
              <a:rPr lang="ru-RU" sz="1600" dirty="0"/>
              <a:t>службы </a:t>
            </a:r>
            <a:r>
              <a:rPr lang="ru-RU" sz="1600" dirty="0" smtClean="0"/>
              <a:t>системы</a:t>
            </a:r>
            <a:r>
              <a:rPr lang="ru-RU" sz="1600" dirty="0"/>
              <a:t>, </a:t>
            </a:r>
            <a:r>
              <a:rPr lang="ru-RU" sz="1600" dirty="0" smtClean="0"/>
              <a:t>заменой оборудования или ее отдельных компонентов, стоимостью обслуживания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28372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76672"/>
            <a:ext cx="9144001" cy="44644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563662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Технические требования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" y="4797152"/>
            <a:ext cx="9143999" cy="206084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800" b="1" dirty="0" smtClean="0"/>
              <a:t>Соответствие требуемой  </a:t>
            </a:r>
            <a:r>
              <a:rPr lang="ru-RU" sz="1800" b="1" dirty="0"/>
              <a:t>производительности </a:t>
            </a:r>
            <a:r>
              <a:rPr lang="ru-RU" sz="1800" b="1" dirty="0" smtClean="0"/>
              <a:t>по воздуху</a:t>
            </a:r>
            <a:r>
              <a:rPr lang="ru-RU" sz="1800" b="1" dirty="0"/>
              <a:t>, </a:t>
            </a:r>
            <a:r>
              <a:rPr lang="ru-RU" sz="1800" b="1" dirty="0" smtClean="0"/>
              <a:t>холоду</a:t>
            </a:r>
            <a:r>
              <a:rPr lang="ru-RU" sz="1800" b="1" dirty="0"/>
              <a:t>, </a:t>
            </a:r>
            <a:r>
              <a:rPr lang="ru-RU" sz="1800" b="1" dirty="0" smtClean="0"/>
              <a:t>теплоте </a:t>
            </a:r>
            <a:r>
              <a:rPr lang="ru-RU" sz="1800" b="1" dirty="0"/>
              <a:t>согласно заданному уровню требований к обеспеченности параметров </a:t>
            </a:r>
            <a:r>
              <a:rPr lang="ru-RU" sz="1800" b="1" dirty="0" smtClean="0"/>
              <a:t>микроклимата</a:t>
            </a:r>
            <a:r>
              <a:rPr lang="ru-RU" sz="1800" b="1" dirty="0"/>
              <a:t>, </a:t>
            </a:r>
            <a:endParaRPr lang="ru-RU" sz="1800" b="1" dirty="0" smtClean="0"/>
          </a:p>
          <a:p>
            <a:r>
              <a:rPr lang="ru-RU" sz="1800" b="1" dirty="0" smtClean="0"/>
              <a:t>согласованная работа СКВ с </a:t>
            </a:r>
            <a:r>
              <a:rPr lang="ru-RU" sz="1800" b="1" dirty="0"/>
              <a:t>системами, </a:t>
            </a:r>
            <a:r>
              <a:rPr lang="ru-RU" sz="1800" b="1" dirty="0" smtClean="0"/>
              <a:t>определяющими ее функционирование - источниками холода</a:t>
            </a:r>
            <a:r>
              <a:rPr lang="ru-RU" sz="1800" b="1" dirty="0"/>
              <a:t>,  теплоты, </a:t>
            </a:r>
            <a:r>
              <a:rPr lang="ru-RU" sz="1800" b="1" dirty="0" smtClean="0"/>
              <a:t>воды, электроэнергии, другими  </a:t>
            </a:r>
            <a:r>
              <a:rPr lang="ru-RU" sz="1800" b="1" dirty="0"/>
              <a:t>системами </a:t>
            </a:r>
            <a:r>
              <a:rPr lang="ru-RU" sz="1800" b="1" dirty="0" smtClean="0"/>
              <a:t>инженерного оборудования - освещения</a:t>
            </a:r>
            <a:r>
              <a:rPr lang="ru-RU" sz="1800" b="1" dirty="0"/>
              <a:t>, </a:t>
            </a:r>
            <a:r>
              <a:rPr lang="ru-RU" sz="1800" b="1" dirty="0" smtClean="0"/>
              <a:t>отопления</a:t>
            </a:r>
            <a:r>
              <a:rPr lang="ru-RU" sz="1800" b="1" dirty="0"/>
              <a:t>, </a:t>
            </a:r>
            <a:r>
              <a:rPr lang="ru-RU" sz="1800" b="1" dirty="0" smtClean="0"/>
              <a:t>горячего </a:t>
            </a:r>
            <a:r>
              <a:rPr lang="ru-RU" sz="1800" b="1" dirty="0"/>
              <a:t>водоснабжения, </a:t>
            </a:r>
            <a:endParaRPr lang="ru-RU" sz="1800" b="1" dirty="0" smtClean="0"/>
          </a:p>
          <a:p>
            <a:r>
              <a:rPr lang="ru-RU" sz="1800" b="1" dirty="0" smtClean="0"/>
              <a:t>безопасность </a:t>
            </a:r>
            <a:r>
              <a:rPr lang="ru-RU" sz="1800" b="1" dirty="0"/>
              <a:t>для </a:t>
            </a:r>
            <a:r>
              <a:rPr lang="ru-RU" sz="1800" b="1" dirty="0" smtClean="0"/>
              <a:t>жизнедеятельности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554619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69269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Кондиционирование </a:t>
            </a:r>
            <a:r>
              <a:rPr lang="ru-RU" b="1" i="1" dirty="0" smtClean="0">
                <a:solidFill>
                  <a:srgbClr val="FF0000"/>
                </a:solidFill>
              </a:rPr>
              <a:t>воздуха - это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400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создание и автоматическое поддержание в закрытых помещениях всех или отдельных параметров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(</a:t>
            </a:r>
            <a:r>
              <a:rPr lang="ru-RU" b="1" dirty="0"/>
              <a:t>температуры, </a:t>
            </a:r>
            <a:r>
              <a:rPr lang="ru-RU" b="1" dirty="0" smtClean="0"/>
              <a:t>влажности</a:t>
            </a:r>
            <a:r>
              <a:rPr lang="ru-RU" b="1" dirty="0"/>
              <a:t>, </a:t>
            </a:r>
            <a:r>
              <a:rPr lang="ru-RU" b="1" dirty="0" smtClean="0"/>
              <a:t>чистоты, скорости движения воздуха</a:t>
            </a:r>
            <a:r>
              <a:rPr lang="ru-RU" b="1" dirty="0"/>
              <a:t>)  </a:t>
            </a:r>
            <a:endParaRPr lang="ru-RU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с целью обеспечения: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/>
              <a:t>оптимальных условий для самочувствия людей, 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/>
              <a:t>ведения технологического процесса,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/>
              <a:t>обеспечения сохранности ценностей.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20216" y="0"/>
            <a:ext cx="9164216" cy="1673424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Кондиционирование  осуществляется  комплексом  технических  средств, </a:t>
            </a:r>
            <a:br>
              <a:rPr lang="ru-RU" sz="2800" b="1" i="1" dirty="0">
                <a:solidFill>
                  <a:srgbClr val="0070C0"/>
                </a:solidFill>
              </a:rPr>
            </a:br>
            <a:r>
              <a:rPr lang="ru-RU" sz="2800" b="1" i="1" dirty="0">
                <a:solidFill>
                  <a:srgbClr val="0070C0"/>
                </a:solidFill>
              </a:rPr>
              <a:t>называемым  системой  кондиционирования  воздуха  (СКВ</a:t>
            </a:r>
            <a:r>
              <a:rPr lang="ru-RU" sz="2800" b="1" i="1" dirty="0" smtClean="0">
                <a:solidFill>
                  <a:srgbClr val="0070C0"/>
                </a:solidFill>
              </a:rPr>
              <a:t>)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1910490"/>
              </p:ext>
            </p:extLst>
          </p:nvPr>
        </p:nvGraphicFramePr>
        <p:xfrm>
          <a:off x="0" y="1268759"/>
          <a:ext cx="9144000" cy="5589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773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21924" cy="90872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Элементы  </a:t>
            </a:r>
            <a:r>
              <a:rPr lang="ru-RU" sz="3600" b="1" i="1" dirty="0">
                <a:solidFill>
                  <a:srgbClr val="0070C0"/>
                </a:solidFill>
              </a:rPr>
              <a:t>схемы  СКВ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7044384"/>
              </p:ext>
            </p:extLst>
          </p:nvPr>
        </p:nvGraphicFramePr>
        <p:xfrm>
          <a:off x="0" y="836712"/>
          <a:ext cx="91440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38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0070C0"/>
                </a:solidFill>
              </a:rPr>
              <a:t>Принципиальная  схема  системы  кондиционирования  воздуха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6228184" y="1124744"/>
            <a:ext cx="2915816" cy="570502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1 -  </a:t>
            </a:r>
            <a:r>
              <a:rPr lang="ru-RU" sz="1900" b="1" dirty="0"/>
              <a:t>воздухозаборное  устройство,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2 –  </a:t>
            </a:r>
            <a:r>
              <a:rPr lang="ru-RU" sz="1900" b="1" dirty="0" err="1"/>
              <a:t>рециркуляционный</a:t>
            </a:r>
            <a:r>
              <a:rPr lang="ru-RU" sz="1900" b="1" dirty="0"/>
              <a:t>  воздуховод,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3  – установка кондиционирования  </a:t>
            </a:r>
            <a:r>
              <a:rPr lang="ru-RU" sz="1900" b="1" dirty="0"/>
              <a:t>воздуха, 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4  –  </a:t>
            </a:r>
            <a:r>
              <a:rPr lang="ru-RU" sz="1900" b="1" dirty="0"/>
              <a:t>приточный  вентилятор, 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5  –  </a:t>
            </a:r>
            <a:r>
              <a:rPr lang="ru-RU" sz="1900" b="1" dirty="0"/>
              <a:t>доводчик, 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6  –  система распределения </a:t>
            </a:r>
            <a:r>
              <a:rPr lang="ru-RU" sz="1900" b="1" dirty="0"/>
              <a:t>воздуха,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7 </a:t>
            </a:r>
            <a:r>
              <a:rPr lang="ru-RU" sz="1900" b="1" dirty="0"/>
              <a:t>– помещение,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8 </a:t>
            </a:r>
            <a:r>
              <a:rPr lang="ru-RU" sz="1900" b="1" dirty="0"/>
              <a:t>– система удаления воздуха,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9 </a:t>
            </a:r>
            <a:r>
              <a:rPr lang="ru-RU" sz="1900" b="1" dirty="0"/>
              <a:t>– </a:t>
            </a:r>
            <a:r>
              <a:rPr lang="ru-RU" sz="1900" b="1" dirty="0" smtClean="0"/>
              <a:t>вытяжной вентилятор</a:t>
            </a:r>
            <a:r>
              <a:rPr lang="ru-RU" sz="1900" b="1" dirty="0"/>
              <a:t>, </a:t>
            </a:r>
            <a:endParaRPr lang="ru-RU" sz="19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900" b="1" dirty="0" smtClean="0"/>
              <a:t>10 </a:t>
            </a:r>
            <a:r>
              <a:rPr lang="ru-RU" sz="1900" b="1" dirty="0"/>
              <a:t>- канал для выброса воздуха.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1124744"/>
            <a:ext cx="6561957" cy="5733256"/>
          </a:xfrm>
        </p:spPr>
      </p:pic>
    </p:spTree>
    <p:extLst>
      <p:ext uri="{BB962C8B-B14F-4D97-AF65-F5344CB8AC3E}">
        <p14:creationId xmlns:p14="http://schemas.microsoft.com/office/powerpoint/2010/main" val="315386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 txBox="1">
            <a:spLocks noGrp="1"/>
          </p:cNvSpPr>
          <p:nvPr>
            <p:ph type="title"/>
          </p:nvPr>
        </p:nvSpPr>
        <p:spPr>
          <a:xfrm>
            <a:off x="0" y="15776"/>
            <a:ext cx="9144000" cy="1108968"/>
          </a:xfrm>
          <a:prstGeom prst="rect">
            <a:avLst/>
          </a:prstGeom>
          <a:solidFill>
            <a:srgbClr val="C7C448"/>
          </a:solidFill>
        </p:spPr>
        <p:txBody>
          <a:bodyPr vert="horz" lIns="91440" tIns="45720" rIns="91440" bIns="45720" rtlCol="0" anchor="b">
            <a:normAutofit fontScale="90000"/>
          </a:bodyPr>
          <a:lstStyle/>
          <a:p>
            <a:pPr lvl="0">
              <a:defRPr/>
            </a:pPr>
            <a:r>
              <a:rPr lang="ru-RU" sz="4000" b="1" dirty="0">
                <a:solidFill>
                  <a:schemeClr val="tx2"/>
                </a:solidFill>
              </a:rPr>
              <a:t>Структурная схема системы кондиционирования воздуха 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132700"/>
            <a:ext cx="9180512" cy="3952484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013176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ВЗУ </a:t>
            </a:r>
            <a:r>
              <a:rPr lang="ru-RU" b="1" dirty="0"/>
              <a:t>– </a:t>
            </a:r>
            <a:r>
              <a:rPr lang="ru-RU" b="1" dirty="0" smtClean="0"/>
              <a:t>воздухозаборное устройство</a:t>
            </a:r>
            <a:r>
              <a:rPr lang="ru-RU" b="1" dirty="0"/>
              <a:t>, УКВ </a:t>
            </a:r>
            <a:r>
              <a:rPr lang="ru-RU" b="1" dirty="0" smtClean="0"/>
              <a:t>– установка кондиционирования воздуха, </a:t>
            </a:r>
          </a:p>
          <a:p>
            <a:r>
              <a:rPr lang="ru-RU" b="1" dirty="0" smtClean="0"/>
              <a:t>САР- система автоматического регулирования</a:t>
            </a:r>
            <a:r>
              <a:rPr lang="ru-RU" b="1" dirty="0"/>
              <a:t>, </a:t>
            </a:r>
            <a:r>
              <a:rPr lang="ru-RU" b="1" dirty="0" smtClean="0"/>
              <a:t>САУ- система автоматического управления</a:t>
            </a:r>
          </a:p>
          <a:p>
            <a:r>
              <a:rPr lang="ru-RU" b="1" dirty="0" smtClean="0"/>
              <a:t>СУЭ  </a:t>
            </a:r>
            <a:r>
              <a:rPr lang="ru-RU" b="1" dirty="0"/>
              <a:t>-  </a:t>
            </a:r>
            <a:r>
              <a:rPr lang="ru-RU" b="1" dirty="0" smtClean="0"/>
              <a:t>система утилизации </a:t>
            </a:r>
            <a:r>
              <a:rPr lang="ru-RU" b="1" dirty="0"/>
              <a:t>энергии, </a:t>
            </a:r>
            <a:r>
              <a:rPr lang="ru-RU" b="1" dirty="0" smtClean="0"/>
              <a:t>СРЦВ – система рециркуляции </a:t>
            </a:r>
            <a:r>
              <a:rPr lang="ru-RU" b="1" dirty="0"/>
              <a:t>воздуха, </a:t>
            </a:r>
            <a:endParaRPr lang="ru-RU" b="1" dirty="0" smtClean="0"/>
          </a:p>
          <a:p>
            <a:r>
              <a:rPr lang="ru-RU" b="1" dirty="0" smtClean="0"/>
              <a:t>СХС – система холодоснабжения</a:t>
            </a:r>
            <a:r>
              <a:rPr lang="ru-RU" b="1" dirty="0"/>
              <a:t>, СТС </a:t>
            </a:r>
            <a:r>
              <a:rPr lang="ru-RU" b="1" dirty="0" smtClean="0"/>
              <a:t>– система </a:t>
            </a:r>
            <a:r>
              <a:rPr lang="ru-RU" b="1" dirty="0"/>
              <a:t>теплоснабжения, </a:t>
            </a:r>
            <a:endParaRPr lang="ru-RU" b="1" dirty="0" smtClean="0"/>
          </a:p>
          <a:p>
            <a:r>
              <a:rPr lang="ru-RU" b="1" dirty="0" smtClean="0"/>
              <a:t>СВС – система водоснабжения, СЭС – система </a:t>
            </a:r>
            <a:r>
              <a:rPr lang="ru-RU" b="1" dirty="0"/>
              <a:t>энергоснабжения, </a:t>
            </a:r>
            <a:endParaRPr lang="ru-RU" b="1" dirty="0" smtClean="0"/>
          </a:p>
          <a:p>
            <a:r>
              <a:rPr lang="ru-RU" b="1" dirty="0" smtClean="0"/>
              <a:t>СРС - система распределения воздуха, П - помещение</a:t>
            </a:r>
            <a:r>
              <a:rPr lang="ru-RU" b="1" dirty="0"/>
              <a:t>,  </a:t>
            </a:r>
            <a:r>
              <a:rPr lang="ru-RU" b="1" dirty="0" smtClean="0"/>
              <a:t>СУВ - система удаления воздуха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053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68" y="3324"/>
            <a:ext cx="9144868" cy="1193428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Главный </a:t>
            </a:r>
            <a:r>
              <a:rPr lang="ru-RU" sz="3200" dirty="0" smtClean="0">
                <a:solidFill>
                  <a:srgbClr val="C00000"/>
                </a:solidFill>
              </a:rPr>
              <a:t> I  </a:t>
            </a:r>
            <a:r>
              <a:rPr lang="ru-RU" sz="3200" dirty="0">
                <a:solidFill>
                  <a:srgbClr val="C00000"/>
                </a:solidFill>
              </a:rPr>
              <a:t>и </a:t>
            </a:r>
            <a:r>
              <a:rPr lang="ru-RU" sz="3200" dirty="0" smtClean="0">
                <a:solidFill>
                  <a:srgbClr val="C00000"/>
                </a:solidFill>
              </a:rPr>
              <a:t> дополнительный  </a:t>
            </a:r>
            <a:r>
              <a:rPr lang="ru-RU" sz="3200" dirty="0">
                <a:solidFill>
                  <a:srgbClr val="C00000"/>
                </a:solidFill>
              </a:rPr>
              <a:t>II  контуры  системы </a:t>
            </a:r>
            <a:r>
              <a:rPr lang="ru-RU" sz="3200" dirty="0" smtClean="0">
                <a:solidFill>
                  <a:srgbClr val="C00000"/>
                </a:solidFill>
              </a:rPr>
              <a:t>кондиционирования </a:t>
            </a:r>
            <a:r>
              <a:rPr lang="ru-RU" sz="3200" dirty="0">
                <a:solidFill>
                  <a:srgbClr val="C00000"/>
                </a:solidFill>
              </a:rPr>
              <a:t>воздуха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6084168" cy="574271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012160" y="1196752"/>
            <a:ext cx="3131840" cy="5721499"/>
          </a:xfrm>
          <a:solidFill>
            <a:schemeClr val="bg1"/>
          </a:solidFill>
        </p:spPr>
        <p:txBody>
          <a:bodyPr>
            <a:noAutofit/>
          </a:bodyPr>
          <a:lstStyle/>
          <a:p>
            <a:endParaRPr lang="ru-RU" sz="2100" b="1" dirty="0" smtClean="0"/>
          </a:p>
          <a:p>
            <a:r>
              <a:rPr lang="ru-RU" sz="2100" b="1" dirty="0" smtClean="0"/>
              <a:t>1 -  установка кондиционирования воздуха</a:t>
            </a:r>
            <a:r>
              <a:rPr lang="ru-RU" sz="2100" b="1" dirty="0"/>
              <a:t>, </a:t>
            </a:r>
            <a:endParaRPr lang="ru-RU" sz="2100" b="1" dirty="0" smtClean="0"/>
          </a:p>
          <a:p>
            <a:r>
              <a:rPr lang="ru-RU" sz="2100" b="1" dirty="0" smtClean="0"/>
              <a:t>2 </a:t>
            </a:r>
            <a:r>
              <a:rPr lang="ru-RU" sz="2100" b="1" dirty="0"/>
              <a:t>– система воздуховодов и устройств для </a:t>
            </a:r>
            <a:r>
              <a:rPr lang="ru-RU" sz="2100" b="1" dirty="0" smtClean="0"/>
              <a:t>забора</a:t>
            </a:r>
            <a:r>
              <a:rPr lang="ru-RU" sz="2100" b="1" dirty="0"/>
              <a:t>,  распределения,  удаления  и </a:t>
            </a:r>
            <a:r>
              <a:rPr lang="ru-RU" sz="2100" b="1" dirty="0" smtClean="0"/>
              <a:t>рециркуляции  </a:t>
            </a:r>
            <a:r>
              <a:rPr lang="ru-RU" sz="2100" b="1" dirty="0"/>
              <a:t>воздуха,  </a:t>
            </a:r>
            <a:endParaRPr lang="ru-RU" sz="2100" b="1" dirty="0" smtClean="0"/>
          </a:p>
          <a:p>
            <a:r>
              <a:rPr lang="ru-RU" sz="2100" b="1" dirty="0" smtClean="0"/>
              <a:t>3  –  </a:t>
            </a:r>
            <a:r>
              <a:rPr lang="ru-RU" sz="2100" b="1" dirty="0"/>
              <a:t>помещение,  </a:t>
            </a:r>
            <a:endParaRPr lang="ru-RU" sz="2100" b="1" dirty="0" smtClean="0"/>
          </a:p>
          <a:p>
            <a:r>
              <a:rPr lang="ru-RU" sz="2100" b="1" dirty="0" smtClean="0"/>
              <a:t>4  – распределительные  </a:t>
            </a:r>
            <a:r>
              <a:rPr lang="ru-RU" sz="2100" b="1" dirty="0"/>
              <a:t>сети  СХС,  СВС,  СТС,  СЭС,  </a:t>
            </a:r>
            <a:endParaRPr lang="ru-RU" sz="2100" b="1" dirty="0" smtClean="0"/>
          </a:p>
          <a:p>
            <a:r>
              <a:rPr lang="ru-RU" sz="2100" b="1" dirty="0" smtClean="0"/>
              <a:t>5 – генераторы тепла </a:t>
            </a:r>
            <a:r>
              <a:rPr lang="ru-RU" sz="2100" b="1" dirty="0"/>
              <a:t>и </a:t>
            </a:r>
            <a:r>
              <a:rPr lang="ru-RU" sz="2100" b="1" dirty="0" smtClean="0"/>
              <a:t>холода, системы </a:t>
            </a:r>
            <a:r>
              <a:rPr lang="ru-RU" sz="2100" b="1" dirty="0"/>
              <a:t>подачи воды и </a:t>
            </a:r>
            <a:r>
              <a:rPr lang="ru-RU" sz="2100" b="1" dirty="0" smtClean="0"/>
              <a:t>электроэнергии</a:t>
            </a:r>
            <a:endParaRPr lang="ru-RU" sz="2100" b="1" dirty="0"/>
          </a:p>
        </p:txBody>
      </p:sp>
    </p:spTree>
    <p:extLst>
      <p:ext uri="{BB962C8B-B14F-4D97-AF65-F5344CB8AC3E}">
        <p14:creationId xmlns:p14="http://schemas.microsoft.com/office/powerpoint/2010/main" val="32096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prstGeom prst="rect">
            <a:avLst/>
          </a:prstGeom>
          <a:solidFill>
            <a:srgbClr val="C7C448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lvl="0">
              <a:defRPr/>
            </a:pPr>
            <a:r>
              <a:rPr lang="ru-RU" sz="3200" b="1" dirty="0">
                <a:solidFill>
                  <a:srgbClr val="002060"/>
                </a:solidFill>
              </a:rPr>
              <a:t>Требования к </a:t>
            </a:r>
            <a:r>
              <a:rPr lang="ru-RU" sz="3200" b="1" dirty="0" smtClean="0">
                <a:solidFill>
                  <a:srgbClr val="002060"/>
                </a:solidFill>
              </a:rPr>
              <a:t>СКВ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25464382"/>
              </p:ext>
            </p:extLst>
          </p:nvPr>
        </p:nvGraphicFramePr>
        <p:xfrm>
          <a:off x="0" y="764704"/>
          <a:ext cx="9144000" cy="609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3361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42292" y="0"/>
            <a:ext cx="9164216" cy="83671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Санитарно-гигиенические требования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1027" name="Picture 3" descr="D:\РГСУ\КВ и ХЗ\картинки\Безымянный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0" y="836712"/>
            <a:ext cx="935410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20" y="4581128"/>
            <a:ext cx="9248700" cy="227687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Обеспечение заданных внутренних условий – температуры, относительной влажности, газового состава, чистоты и подвижности воздуха</a:t>
            </a:r>
            <a:r>
              <a:rPr lang="ru-RU" sz="2400" b="1" dirty="0"/>
              <a:t>. </a:t>
            </a:r>
            <a:r>
              <a:rPr lang="ru-RU" sz="2400" b="1" dirty="0" smtClean="0"/>
              <a:t>Система организации воздухообмена в помещении должна исключать существование застойных зон и зон повышенной подвижности</a:t>
            </a:r>
            <a:r>
              <a:rPr lang="ru-RU" sz="2400" b="1" dirty="0"/>
              <a:t>, </a:t>
            </a:r>
            <a:r>
              <a:rPr lang="ru-RU" sz="2400" b="1" dirty="0" smtClean="0"/>
              <a:t>обеспечивать равномерность распределения  </a:t>
            </a:r>
            <a:r>
              <a:rPr lang="ru-RU" sz="2400" b="1" dirty="0"/>
              <a:t>температуры, </a:t>
            </a:r>
            <a:r>
              <a:rPr lang="ru-RU" sz="2400" b="1" dirty="0" smtClean="0"/>
              <a:t>влажности и подвижности воздуха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2273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3044</TotalTime>
  <Words>633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Лекция 1</vt:lpstr>
      <vt:lpstr>Кондиционирование воздуха - это</vt:lpstr>
      <vt:lpstr>Кондиционирование  осуществляется  комплексом  технических  средств,  называемым  системой  кондиционирования  воздуха  (СКВ)</vt:lpstr>
      <vt:lpstr>Элементы  схемы  СКВ</vt:lpstr>
      <vt:lpstr>Принципиальная  схема  системы  кондиционирования  воздуха</vt:lpstr>
      <vt:lpstr>Структурная схема системы кондиционирования воздуха </vt:lpstr>
      <vt:lpstr>Главный  I  и  дополнительный  II  контуры  системы кондиционирования воздуха</vt:lpstr>
      <vt:lpstr>Требования к СКВ</vt:lpstr>
      <vt:lpstr>Санитарно-гигиенические требования</vt:lpstr>
      <vt:lpstr>Строительно-монтажные и архитектурные требования</vt:lpstr>
      <vt:lpstr>Эксплуатационные  требования</vt:lpstr>
      <vt:lpstr>Экономические  требования</vt:lpstr>
      <vt:lpstr>Технические требования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Разработка планировки и расчёт стоимости ремонта кухни – столовой.</dc:title>
  <dc:creator>ANDREY</dc:creator>
  <cp:lastModifiedBy>валера</cp:lastModifiedBy>
  <cp:revision>402</cp:revision>
  <dcterms:created xsi:type="dcterms:W3CDTF">2021-02-07T14:11:27Z</dcterms:created>
  <dcterms:modified xsi:type="dcterms:W3CDTF">2023-10-21T06:09:20Z</dcterms:modified>
</cp:coreProperties>
</file>