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2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3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11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2" r:id="rId3"/>
    <p:sldId id="353" r:id="rId4"/>
    <p:sldId id="332" r:id="rId5"/>
    <p:sldId id="354" r:id="rId6"/>
    <p:sldId id="355" r:id="rId7"/>
    <p:sldId id="333" r:id="rId8"/>
    <p:sldId id="334" r:id="rId9"/>
    <p:sldId id="335" r:id="rId10"/>
    <p:sldId id="356" r:id="rId11"/>
    <p:sldId id="357" r:id="rId12"/>
    <p:sldId id="336" r:id="rId13"/>
    <p:sldId id="337" r:id="rId14"/>
    <p:sldId id="358" r:id="rId15"/>
    <p:sldId id="338" r:id="rId16"/>
    <p:sldId id="359" r:id="rId17"/>
    <p:sldId id="339" r:id="rId18"/>
    <p:sldId id="341" r:id="rId19"/>
    <p:sldId id="342" r:id="rId20"/>
    <p:sldId id="343" r:id="rId21"/>
    <p:sldId id="344" r:id="rId22"/>
    <p:sldId id="360" r:id="rId23"/>
    <p:sldId id="345" r:id="rId24"/>
    <p:sldId id="346" r:id="rId25"/>
    <p:sldId id="347" r:id="rId26"/>
    <p:sldId id="361" r:id="rId27"/>
    <p:sldId id="348" r:id="rId28"/>
    <p:sldId id="349" r:id="rId29"/>
    <p:sldId id="350" r:id="rId30"/>
    <p:sldId id="351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00"/>
    <a:srgbClr val="CCFF33"/>
    <a:srgbClr val="66FFFF"/>
    <a:srgbClr val="FF99CC"/>
    <a:srgbClr val="FCB08E"/>
    <a:srgbClr val="FFFF00"/>
    <a:srgbClr val="ECFFD9"/>
    <a:srgbClr val="C7C448"/>
    <a:srgbClr val="CCC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28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3D197C-7EFD-41E2-9D79-7A1387173645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7E4069-7F05-4ED8-936A-3D0C6DA16BA8}">
      <dgm:prSet phldrT="[Текст]"/>
      <dgm:spPr/>
      <dgm:t>
        <a:bodyPr/>
        <a:lstStyle/>
        <a:p>
          <a:r>
            <a:rPr lang="ru-RU" b="1" dirty="0" smtClean="0"/>
            <a:t>Параметры </a:t>
          </a:r>
          <a:r>
            <a:rPr lang="ru-RU" b="1" dirty="0" smtClean="0">
              <a:solidFill>
                <a:srgbClr val="7030A0"/>
              </a:solidFill>
            </a:rPr>
            <a:t>влажного воздуха</a:t>
          </a:r>
          <a:endParaRPr lang="ru-RU" b="1" dirty="0">
            <a:solidFill>
              <a:srgbClr val="7030A0"/>
            </a:solidFill>
          </a:endParaRPr>
        </a:p>
      </dgm:t>
    </dgm:pt>
    <dgm:pt modelId="{DAE17A4F-0A6A-4A36-90DE-DC89FB132105}" type="parTrans" cxnId="{93D17CDD-8B29-4CEA-9B4F-99CF43CABA49}">
      <dgm:prSet/>
      <dgm:spPr/>
      <dgm:t>
        <a:bodyPr/>
        <a:lstStyle/>
        <a:p>
          <a:endParaRPr lang="ru-RU" b="1"/>
        </a:p>
      </dgm:t>
    </dgm:pt>
    <dgm:pt modelId="{92EF6879-2318-44B6-BAAA-668D04BB0FF4}" type="sibTrans" cxnId="{93D17CDD-8B29-4CEA-9B4F-99CF43CABA49}">
      <dgm:prSet/>
      <dgm:spPr/>
      <dgm:t>
        <a:bodyPr/>
        <a:lstStyle/>
        <a:p>
          <a:endParaRPr lang="ru-RU" b="1"/>
        </a:p>
      </dgm:t>
    </dgm:pt>
    <dgm:pt modelId="{000D9FF3-9778-4184-921C-BB1006E90BFB}">
      <dgm:prSet phldrT="[Текст]"/>
      <dgm:spPr/>
      <dgm:t>
        <a:bodyPr/>
        <a:lstStyle/>
        <a:p>
          <a:r>
            <a:rPr lang="ru-RU" b="1" dirty="0" smtClean="0"/>
            <a:t>Параметры </a:t>
          </a:r>
          <a:r>
            <a:rPr lang="ru-RU" b="1" dirty="0" smtClean="0">
              <a:solidFill>
                <a:srgbClr val="FF99CC"/>
              </a:solidFill>
            </a:rPr>
            <a:t>внутреннего воздуха</a:t>
          </a:r>
          <a:endParaRPr lang="ru-RU" b="1" dirty="0">
            <a:solidFill>
              <a:srgbClr val="FF99CC"/>
            </a:solidFill>
          </a:endParaRPr>
        </a:p>
      </dgm:t>
    </dgm:pt>
    <dgm:pt modelId="{3875D44B-8BD7-42F2-897D-B1BD2B177AC3}" type="parTrans" cxnId="{2D2D2C4F-75C8-46AB-85FF-62E72B6D5730}">
      <dgm:prSet/>
      <dgm:spPr/>
      <dgm:t>
        <a:bodyPr/>
        <a:lstStyle/>
        <a:p>
          <a:endParaRPr lang="ru-RU" b="1"/>
        </a:p>
      </dgm:t>
    </dgm:pt>
    <dgm:pt modelId="{34730475-BE31-4D59-AB24-A49D44BA171A}" type="sibTrans" cxnId="{2D2D2C4F-75C8-46AB-85FF-62E72B6D5730}">
      <dgm:prSet/>
      <dgm:spPr/>
      <dgm:t>
        <a:bodyPr/>
        <a:lstStyle/>
        <a:p>
          <a:endParaRPr lang="ru-RU" b="1"/>
        </a:p>
      </dgm:t>
    </dgm:pt>
    <dgm:pt modelId="{04F6B864-C0E6-4F96-A000-A9D558D82D55}">
      <dgm:prSet phldrT="[Текст]"/>
      <dgm:spPr/>
      <dgm:t>
        <a:bodyPr/>
        <a:lstStyle/>
        <a:p>
          <a:r>
            <a:rPr lang="ru-RU" b="1" dirty="0" smtClean="0"/>
            <a:t>Параметры </a:t>
          </a:r>
          <a:r>
            <a:rPr lang="ru-RU" b="1" dirty="0" smtClean="0">
              <a:solidFill>
                <a:srgbClr val="CCFF33"/>
              </a:solidFill>
            </a:rPr>
            <a:t>наружного воздуха</a:t>
          </a:r>
          <a:endParaRPr lang="ru-RU" b="1" dirty="0">
            <a:solidFill>
              <a:srgbClr val="CCFF33"/>
            </a:solidFill>
          </a:endParaRPr>
        </a:p>
      </dgm:t>
    </dgm:pt>
    <dgm:pt modelId="{2F1B9E87-E85D-4A11-91F1-59DEEA827EB0}" type="parTrans" cxnId="{A5805C82-E28D-4580-855B-7D71EE356C41}">
      <dgm:prSet/>
      <dgm:spPr/>
      <dgm:t>
        <a:bodyPr/>
        <a:lstStyle/>
        <a:p>
          <a:endParaRPr lang="ru-RU" b="1"/>
        </a:p>
      </dgm:t>
    </dgm:pt>
    <dgm:pt modelId="{A4AE43F4-A265-43ED-B3ED-28B287BF6899}" type="sibTrans" cxnId="{A5805C82-E28D-4580-855B-7D71EE356C41}">
      <dgm:prSet/>
      <dgm:spPr/>
      <dgm:t>
        <a:bodyPr/>
        <a:lstStyle/>
        <a:p>
          <a:endParaRPr lang="ru-RU" b="1"/>
        </a:p>
      </dgm:t>
    </dgm:pt>
    <dgm:pt modelId="{1C4F191D-BE78-442F-96D2-92853F49242F}">
      <dgm:prSet phldrT="[Текст]"/>
      <dgm:spPr/>
      <dgm:t>
        <a:bodyPr/>
        <a:lstStyle/>
        <a:p>
          <a:r>
            <a:rPr lang="ru-RU" b="1" dirty="0" smtClean="0"/>
            <a:t>Параметры </a:t>
          </a:r>
          <a:r>
            <a:rPr lang="ru-RU" b="1" dirty="0" smtClean="0">
              <a:solidFill>
                <a:srgbClr val="66FFFF"/>
              </a:solidFill>
            </a:rPr>
            <a:t>удаляемого воздуха</a:t>
          </a:r>
          <a:endParaRPr lang="ru-RU" b="1" dirty="0">
            <a:solidFill>
              <a:srgbClr val="66FFFF"/>
            </a:solidFill>
          </a:endParaRPr>
        </a:p>
      </dgm:t>
    </dgm:pt>
    <dgm:pt modelId="{D87E5420-66FF-4367-862D-ADD94EEF33AD}" type="parTrans" cxnId="{17E24A20-3C1D-473F-A066-FE1911556650}">
      <dgm:prSet/>
      <dgm:spPr/>
      <dgm:t>
        <a:bodyPr/>
        <a:lstStyle/>
        <a:p>
          <a:endParaRPr lang="ru-RU" b="1"/>
        </a:p>
      </dgm:t>
    </dgm:pt>
    <dgm:pt modelId="{FDED52DB-E2E4-421D-9FCB-9558B17523AB}" type="sibTrans" cxnId="{17E24A20-3C1D-473F-A066-FE1911556650}">
      <dgm:prSet/>
      <dgm:spPr/>
      <dgm:t>
        <a:bodyPr/>
        <a:lstStyle/>
        <a:p>
          <a:endParaRPr lang="ru-RU" b="1"/>
        </a:p>
      </dgm:t>
    </dgm:pt>
    <dgm:pt modelId="{72EAE0E4-4E44-4486-900E-140C2C757762}" type="pres">
      <dgm:prSet presAssocID="{563D197C-7EFD-41E2-9D79-7A138717364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220928A-08AC-4E97-A617-15626DA84DD3}" type="pres">
      <dgm:prSet presAssocID="{437E4069-7F05-4ED8-936A-3D0C6DA16BA8}" presName="hierRoot1" presStyleCnt="0">
        <dgm:presLayoutVars>
          <dgm:hierBranch val="init"/>
        </dgm:presLayoutVars>
      </dgm:prSet>
      <dgm:spPr/>
    </dgm:pt>
    <dgm:pt modelId="{2CB8B575-1881-48DF-B381-E5E2D3AFD09D}" type="pres">
      <dgm:prSet presAssocID="{437E4069-7F05-4ED8-936A-3D0C6DA16BA8}" presName="rootComposite1" presStyleCnt="0"/>
      <dgm:spPr/>
    </dgm:pt>
    <dgm:pt modelId="{48555993-D022-4188-BC0F-10AD0D16F3F5}" type="pres">
      <dgm:prSet presAssocID="{437E4069-7F05-4ED8-936A-3D0C6DA16BA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013F80-DCA7-4DDE-9845-25E6BE1139F7}" type="pres">
      <dgm:prSet presAssocID="{437E4069-7F05-4ED8-936A-3D0C6DA16BA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1723957-686F-4849-8898-5C9CBBF57FF9}" type="pres">
      <dgm:prSet presAssocID="{437E4069-7F05-4ED8-936A-3D0C6DA16BA8}" presName="hierChild2" presStyleCnt="0"/>
      <dgm:spPr/>
    </dgm:pt>
    <dgm:pt modelId="{C04FD309-62AC-4443-8EC2-CABA820E96E2}" type="pres">
      <dgm:prSet presAssocID="{3875D44B-8BD7-42F2-897D-B1BD2B177AC3}" presName="Name64" presStyleLbl="parChTrans1D2" presStyleIdx="0" presStyleCnt="3"/>
      <dgm:spPr/>
      <dgm:t>
        <a:bodyPr/>
        <a:lstStyle/>
        <a:p>
          <a:endParaRPr lang="ru-RU"/>
        </a:p>
      </dgm:t>
    </dgm:pt>
    <dgm:pt modelId="{D8FEF135-F7F3-4102-AA37-16337725AAE5}" type="pres">
      <dgm:prSet presAssocID="{000D9FF3-9778-4184-921C-BB1006E90BFB}" presName="hierRoot2" presStyleCnt="0">
        <dgm:presLayoutVars>
          <dgm:hierBranch val="init"/>
        </dgm:presLayoutVars>
      </dgm:prSet>
      <dgm:spPr/>
    </dgm:pt>
    <dgm:pt modelId="{34365DC1-BA8C-44D8-9266-472749EF1DBA}" type="pres">
      <dgm:prSet presAssocID="{000D9FF3-9778-4184-921C-BB1006E90BFB}" presName="rootComposite" presStyleCnt="0"/>
      <dgm:spPr/>
    </dgm:pt>
    <dgm:pt modelId="{23D68C35-7241-4995-83D8-D670A617FF72}" type="pres">
      <dgm:prSet presAssocID="{000D9FF3-9778-4184-921C-BB1006E90BF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1FB74A-CBF6-4D43-9785-223173D012A2}" type="pres">
      <dgm:prSet presAssocID="{000D9FF3-9778-4184-921C-BB1006E90BFB}" presName="rootConnector" presStyleLbl="node2" presStyleIdx="0" presStyleCnt="3"/>
      <dgm:spPr/>
      <dgm:t>
        <a:bodyPr/>
        <a:lstStyle/>
        <a:p>
          <a:endParaRPr lang="ru-RU"/>
        </a:p>
      </dgm:t>
    </dgm:pt>
    <dgm:pt modelId="{979ED260-E3F8-4439-8C1E-D9C9BEF57C54}" type="pres">
      <dgm:prSet presAssocID="{000D9FF3-9778-4184-921C-BB1006E90BFB}" presName="hierChild4" presStyleCnt="0"/>
      <dgm:spPr/>
    </dgm:pt>
    <dgm:pt modelId="{A2DE6352-7E20-4FAF-8568-703E7B49A423}" type="pres">
      <dgm:prSet presAssocID="{000D9FF3-9778-4184-921C-BB1006E90BFB}" presName="hierChild5" presStyleCnt="0"/>
      <dgm:spPr/>
    </dgm:pt>
    <dgm:pt modelId="{4C281764-FFD5-455A-A8B1-FD3C3DBC26B1}" type="pres">
      <dgm:prSet presAssocID="{2F1B9E87-E85D-4A11-91F1-59DEEA827EB0}" presName="Name64" presStyleLbl="parChTrans1D2" presStyleIdx="1" presStyleCnt="3"/>
      <dgm:spPr/>
      <dgm:t>
        <a:bodyPr/>
        <a:lstStyle/>
        <a:p>
          <a:endParaRPr lang="ru-RU"/>
        </a:p>
      </dgm:t>
    </dgm:pt>
    <dgm:pt modelId="{A0C3683E-9649-4F09-8396-DC389E3E61A8}" type="pres">
      <dgm:prSet presAssocID="{04F6B864-C0E6-4F96-A000-A9D558D82D55}" presName="hierRoot2" presStyleCnt="0">
        <dgm:presLayoutVars>
          <dgm:hierBranch val="init"/>
        </dgm:presLayoutVars>
      </dgm:prSet>
      <dgm:spPr/>
    </dgm:pt>
    <dgm:pt modelId="{15E32A64-46ED-4114-B823-4000ED605227}" type="pres">
      <dgm:prSet presAssocID="{04F6B864-C0E6-4F96-A000-A9D558D82D55}" presName="rootComposite" presStyleCnt="0"/>
      <dgm:spPr/>
    </dgm:pt>
    <dgm:pt modelId="{1D939D80-D325-44F7-81AE-0C0D1B638065}" type="pres">
      <dgm:prSet presAssocID="{04F6B864-C0E6-4F96-A000-A9D558D82D5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C06133-DD3A-40DB-A9E4-F5C056A98B65}" type="pres">
      <dgm:prSet presAssocID="{04F6B864-C0E6-4F96-A000-A9D558D82D55}" presName="rootConnector" presStyleLbl="node2" presStyleIdx="1" presStyleCnt="3"/>
      <dgm:spPr/>
      <dgm:t>
        <a:bodyPr/>
        <a:lstStyle/>
        <a:p>
          <a:endParaRPr lang="ru-RU"/>
        </a:p>
      </dgm:t>
    </dgm:pt>
    <dgm:pt modelId="{C6DD16EE-B311-4246-97A6-FD2395667A6F}" type="pres">
      <dgm:prSet presAssocID="{04F6B864-C0E6-4F96-A000-A9D558D82D55}" presName="hierChild4" presStyleCnt="0"/>
      <dgm:spPr/>
    </dgm:pt>
    <dgm:pt modelId="{FE511400-B250-4804-8D54-31C5CA7646E6}" type="pres">
      <dgm:prSet presAssocID="{04F6B864-C0E6-4F96-A000-A9D558D82D55}" presName="hierChild5" presStyleCnt="0"/>
      <dgm:spPr/>
    </dgm:pt>
    <dgm:pt modelId="{D8FEB71E-04B0-4271-A75F-A9B7198A3E95}" type="pres">
      <dgm:prSet presAssocID="{D87E5420-66FF-4367-862D-ADD94EEF33AD}" presName="Name64" presStyleLbl="parChTrans1D2" presStyleIdx="2" presStyleCnt="3"/>
      <dgm:spPr/>
      <dgm:t>
        <a:bodyPr/>
        <a:lstStyle/>
        <a:p>
          <a:endParaRPr lang="ru-RU"/>
        </a:p>
      </dgm:t>
    </dgm:pt>
    <dgm:pt modelId="{9CB26FFD-D8C8-4520-96EF-A10E528C357D}" type="pres">
      <dgm:prSet presAssocID="{1C4F191D-BE78-442F-96D2-92853F49242F}" presName="hierRoot2" presStyleCnt="0">
        <dgm:presLayoutVars>
          <dgm:hierBranch val="init"/>
        </dgm:presLayoutVars>
      </dgm:prSet>
      <dgm:spPr/>
    </dgm:pt>
    <dgm:pt modelId="{E88BD9F9-C353-4E90-A456-F264DB7BE789}" type="pres">
      <dgm:prSet presAssocID="{1C4F191D-BE78-442F-96D2-92853F49242F}" presName="rootComposite" presStyleCnt="0"/>
      <dgm:spPr/>
    </dgm:pt>
    <dgm:pt modelId="{758ED1E6-701E-4422-AECA-044BE644CB43}" type="pres">
      <dgm:prSet presAssocID="{1C4F191D-BE78-442F-96D2-92853F49242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AB3E51-F65B-4494-B1EA-DA09CFB9DAEF}" type="pres">
      <dgm:prSet presAssocID="{1C4F191D-BE78-442F-96D2-92853F49242F}" presName="rootConnector" presStyleLbl="node2" presStyleIdx="2" presStyleCnt="3"/>
      <dgm:spPr/>
      <dgm:t>
        <a:bodyPr/>
        <a:lstStyle/>
        <a:p>
          <a:endParaRPr lang="ru-RU"/>
        </a:p>
      </dgm:t>
    </dgm:pt>
    <dgm:pt modelId="{214EC039-320C-4C7E-97E3-F36116DD1068}" type="pres">
      <dgm:prSet presAssocID="{1C4F191D-BE78-442F-96D2-92853F49242F}" presName="hierChild4" presStyleCnt="0"/>
      <dgm:spPr/>
    </dgm:pt>
    <dgm:pt modelId="{BA4F5879-7C8D-448F-A1ED-4A2920FD06EF}" type="pres">
      <dgm:prSet presAssocID="{1C4F191D-BE78-442F-96D2-92853F49242F}" presName="hierChild5" presStyleCnt="0"/>
      <dgm:spPr/>
    </dgm:pt>
    <dgm:pt modelId="{5E29B290-34A7-4794-8872-CA25864A1006}" type="pres">
      <dgm:prSet presAssocID="{437E4069-7F05-4ED8-936A-3D0C6DA16BA8}" presName="hierChild3" presStyleCnt="0"/>
      <dgm:spPr/>
    </dgm:pt>
  </dgm:ptLst>
  <dgm:cxnLst>
    <dgm:cxn modelId="{26A74320-778F-41CD-B69D-19F555BCE570}" type="presOf" srcId="{1C4F191D-BE78-442F-96D2-92853F49242F}" destId="{758ED1E6-701E-4422-AECA-044BE644CB43}" srcOrd="0" destOrd="0" presId="urn:microsoft.com/office/officeart/2009/3/layout/HorizontalOrganizationChart"/>
    <dgm:cxn modelId="{93D17CDD-8B29-4CEA-9B4F-99CF43CABA49}" srcId="{563D197C-7EFD-41E2-9D79-7A1387173645}" destId="{437E4069-7F05-4ED8-936A-3D0C6DA16BA8}" srcOrd="0" destOrd="0" parTransId="{DAE17A4F-0A6A-4A36-90DE-DC89FB132105}" sibTransId="{92EF6879-2318-44B6-BAAA-668D04BB0FF4}"/>
    <dgm:cxn modelId="{A1438C90-88A1-475E-8174-D6DC01084F5B}" type="presOf" srcId="{437E4069-7F05-4ED8-936A-3D0C6DA16BA8}" destId="{6B013F80-DCA7-4DDE-9845-25E6BE1139F7}" srcOrd="1" destOrd="0" presId="urn:microsoft.com/office/officeart/2009/3/layout/HorizontalOrganizationChart"/>
    <dgm:cxn modelId="{D7CB5907-843F-4CEE-9A4C-C6F305153CDC}" type="presOf" srcId="{04F6B864-C0E6-4F96-A000-A9D558D82D55}" destId="{D7C06133-DD3A-40DB-A9E4-F5C056A98B65}" srcOrd="1" destOrd="0" presId="urn:microsoft.com/office/officeart/2009/3/layout/HorizontalOrganizationChart"/>
    <dgm:cxn modelId="{2D2D2C4F-75C8-46AB-85FF-62E72B6D5730}" srcId="{437E4069-7F05-4ED8-936A-3D0C6DA16BA8}" destId="{000D9FF3-9778-4184-921C-BB1006E90BFB}" srcOrd="0" destOrd="0" parTransId="{3875D44B-8BD7-42F2-897D-B1BD2B177AC3}" sibTransId="{34730475-BE31-4D59-AB24-A49D44BA171A}"/>
    <dgm:cxn modelId="{17E24A20-3C1D-473F-A066-FE1911556650}" srcId="{437E4069-7F05-4ED8-936A-3D0C6DA16BA8}" destId="{1C4F191D-BE78-442F-96D2-92853F49242F}" srcOrd="2" destOrd="0" parTransId="{D87E5420-66FF-4367-862D-ADD94EEF33AD}" sibTransId="{FDED52DB-E2E4-421D-9FCB-9558B17523AB}"/>
    <dgm:cxn modelId="{111ADA71-D289-4CE2-88CB-9532E93A1BF5}" type="presOf" srcId="{04F6B864-C0E6-4F96-A000-A9D558D82D55}" destId="{1D939D80-D325-44F7-81AE-0C0D1B638065}" srcOrd="0" destOrd="0" presId="urn:microsoft.com/office/officeart/2009/3/layout/HorizontalOrganizationChart"/>
    <dgm:cxn modelId="{FCA0AB68-B61C-488A-8E17-71357A237020}" type="presOf" srcId="{000D9FF3-9778-4184-921C-BB1006E90BFB}" destId="{23D68C35-7241-4995-83D8-D670A617FF72}" srcOrd="0" destOrd="0" presId="urn:microsoft.com/office/officeart/2009/3/layout/HorizontalOrganizationChart"/>
    <dgm:cxn modelId="{C219DE77-A900-4778-B8A5-4987A5037E5B}" type="presOf" srcId="{1C4F191D-BE78-442F-96D2-92853F49242F}" destId="{05AB3E51-F65B-4494-B1EA-DA09CFB9DAEF}" srcOrd="1" destOrd="0" presId="urn:microsoft.com/office/officeart/2009/3/layout/HorizontalOrganizationChart"/>
    <dgm:cxn modelId="{65D96F3A-2F37-40A7-A8A4-1C4FE2484003}" type="presOf" srcId="{000D9FF3-9778-4184-921C-BB1006E90BFB}" destId="{861FB74A-CBF6-4D43-9785-223173D012A2}" srcOrd="1" destOrd="0" presId="urn:microsoft.com/office/officeart/2009/3/layout/HorizontalOrganizationChart"/>
    <dgm:cxn modelId="{A5805C82-E28D-4580-855B-7D71EE356C41}" srcId="{437E4069-7F05-4ED8-936A-3D0C6DA16BA8}" destId="{04F6B864-C0E6-4F96-A000-A9D558D82D55}" srcOrd="1" destOrd="0" parTransId="{2F1B9E87-E85D-4A11-91F1-59DEEA827EB0}" sibTransId="{A4AE43F4-A265-43ED-B3ED-28B287BF6899}"/>
    <dgm:cxn modelId="{2F388F1E-442F-4EAB-AC1A-49F9B06D7287}" type="presOf" srcId="{3875D44B-8BD7-42F2-897D-B1BD2B177AC3}" destId="{C04FD309-62AC-4443-8EC2-CABA820E96E2}" srcOrd="0" destOrd="0" presId="urn:microsoft.com/office/officeart/2009/3/layout/HorizontalOrganizationChart"/>
    <dgm:cxn modelId="{1605177C-F862-4A75-88FD-78CA96002ED1}" type="presOf" srcId="{D87E5420-66FF-4367-862D-ADD94EEF33AD}" destId="{D8FEB71E-04B0-4271-A75F-A9B7198A3E95}" srcOrd="0" destOrd="0" presId="urn:microsoft.com/office/officeart/2009/3/layout/HorizontalOrganizationChart"/>
    <dgm:cxn modelId="{04C3CB20-1EC7-4E18-9101-716B5028B080}" type="presOf" srcId="{563D197C-7EFD-41E2-9D79-7A1387173645}" destId="{72EAE0E4-4E44-4486-900E-140C2C757762}" srcOrd="0" destOrd="0" presId="urn:microsoft.com/office/officeart/2009/3/layout/HorizontalOrganizationChart"/>
    <dgm:cxn modelId="{A0B15515-5473-42B6-BA84-5A7E4170AA9A}" type="presOf" srcId="{2F1B9E87-E85D-4A11-91F1-59DEEA827EB0}" destId="{4C281764-FFD5-455A-A8B1-FD3C3DBC26B1}" srcOrd="0" destOrd="0" presId="urn:microsoft.com/office/officeart/2009/3/layout/HorizontalOrganizationChart"/>
    <dgm:cxn modelId="{2F49F16C-2285-446A-848A-6B8332D1AF7F}" type="presOf" srcId="{437E4069-7F05-4ED8-936A-3D0C6DA16BA8}" destId="{48555993-D022-4188-BC0F-10AD0D16F3F5}" srcOrd="0" destOrd="0" presId="urn:microsoft.com/office/officeart/2009/3/layout/HorizontalOrganizationChart"/>
    <dgm:cxn modelId="{7927ABF2-BEC8-4C7B-B953-DF9BCEA6DF09}" type="presParOf" srcId="{72EAE0E4-4E44-4486-900E-140C2C757762}" destId="{2220928A-08AC-4E97-A617-15626DA84DD3}" srcOrd="0" destOrd="0" presId="urn:microsoft.com/office/officeart/2009/3/layout/HorizontalOrganizationChart"/>
    <dgm:cxn modelId="{CD2D7A84-D0ED-4A29-9B11-C12D2D63BE50}" type="presParOf" srcId="{2220928A-08AC-4E97-A617-15626DA84DD3}" destId="{2CB8B575-1881-48DF-B381-E5E2D3AFD09D}" srcOrd="0" destOrd="0" presId="urn:microsoft.com/office/officeart/2009/3/layout/HorizontalOrganizationChart"/>
    <dgm:cxn modelId="{44E2CFCD-DDCB-4F80-BE7D-3F67BCDAC197}" type="presParOf" srcId="{2CB8B575-1881-48DF-B381-E5E2D3AFD09D}" destId="{48555993-D022-4188-BC0F-10AD0D16F3F5}" srcOrd="0" destOrd="0" presId="urn:microsoft.com/office/officeart/2009/3/layout/HorizontalOrganizationChart"/>
    <dgm:cxn modelId="{33735021-79D6-47E3-9E94-BDB3DF4A5C0A}" type="presParOf" srcId="{2CB8B575-1881-48DF-B381-E5E2D3AFD09D}" destId="{6B013F80-DCA7-4DDE-9845-25E6BE1139F7}" srcOrd="1" destOrd="0" presId="urn:microsoft.com/office/officeart/2009/3/layout/HorizontalOrganizationChart"/>
    <dgm:cxn modelId="{5349722B-39B8-46C7-B7AB-3A822578EC0D}" type="presParOf" srcId="{2220928A-08AC-4E97-A617-15626DA84DD3}" destId="{31723957-686F-4849-8898-5C9CBBF57FF9}" srcOrd="1" destOrd="0" presId="urn:microsoft.com/office/officeart/2009/3/layout/HorizontalOrganizationChart"/>
    <dgm:cxn modelId="{072335EA-F046-4146-811E-474356132A52}" type="presParOf" srcId="{31723957-686F-4849-8898-5C9CBBF57FF9}" destId="{C04FD309-62AC-4443-8EC2-CABA820E96E2}" srcOrd="0" destOrd="0" presId="urn:microsoft.com/office/officeart/2009/3/layout/HorizontalOrganizationChart"/>
    <dgm:cxn modelId="{0741CCC9-0514-40F6-94DA-40C801BC7E0C}" type="presParOf" srcId="{31723957-686F-4849-8898-5C9CBBF57FF9}" destId="{D8FEF135-F7F3-4102-AA37-16337725AAE5}" srcOrd="1" destOrd="0" presId="urn:microsoft.com/office/officeart/2009/3/layout/HorizontalOrganizationChart"/>
    <dgm:cxn modelId="{4BC5A154-8DCB-4F2A-A0E2-60664F2B0E65}" type="presParOf" srcId="{D8FEF135-F7F3-4102-AA37-16337725AAE5}" destId="{34365DC1-BA8C-44D8-9266-472749EF1DBA}" srcOrd="0" destOrd="0" presId="urn:microsoft.com/office/officeart/2009/3/layout/HorizontalOrganizationChart"/>
    <dgm:cxn modelId="{AA29C5C6-68D9-4388-B76F-7CAE2E50796A}" type="presParOf" srcId="{34365DC1-BA8C-44D8-9266-472749EF1DBA}" destId="{23D68C35-7241-4995-83D8-D670A617FF72}" srcOrd="0" destOrd="0" presId="urn:microsoft.com/office/officeart/2009/3/layout/HorizontalOrganizationChart"/>
    <dgm:cxn modelId="{8274C2F3-D2EE-4B5A-B48A-B7B073AA8B01}" type="presParOf" srcId="{34365DC1-BA8C-44D8-9266-472749EF1DBA}" destId="{861FB74A-CBF6-4D43-9785-223173D012A2}" srcOrd="1" destOrd="0" presId="urn:microsoft.com/office/officeart/2009/3/layout/HorizontalOrganizationChart"/>
    <dgm:cxn modelId="{18ACDB9E-60D9-4154-9F65-8FA2C6453CC1}" type="presParOf" srcId="{D8FEF135-F7F3-4102-AA37-16337725AAE5}" destId="{979ED260-E3F8-4439-8C1E-D9C9BEF57C54}" srcOrd="1" destOrd="0" presId="urn:microsoft.com/office/officeart/2009/3/layout/HorizontalOrganizationChart"/>
    <dgm:cxn modelId="{CDA937CB-04F4-4A28-965D-79EE77567CDD}" type="presParOf" srcId="{D8FEF135-F7F3-4102-AA37-16337725AAE5}" destId="{A2DE6352-7E20-4FAF-8568-703E7B49A423}" srcOrd="2" destOrd="0" presId="urn:microsoft.com/office/officeart/2009/3/layout/HorizontalOrganizationChart"/>
    <dgm:cxn modelId="{8703338F-4EB2-4A66-94F7-8C52812A1B25}" type="presParOf" srcId="{31723957-686F-4849-8898-5C9CBBF57FF9}" destId="{4C281764-FFD5-455A-A8B1-FD3C3DBC26B1}" srcOrd="2" destOrd="0" presId="urn:microsoft.com/office/officeart/2009/3/layout/HorizontalOrganizationChart"/>
    <dgm:cxn modelId="{CA2A0D4E-387E-4CF0-8F6C-14E3ED2935A2}" type="presParOf" srcId="{31723957-686F-4849-8898-5C9CBBF57FF9}" destId="{A0C3683E-9649-4F09-8396-DC389E3E61A8}" srcOrd="3" destOrd="0" presId="urn:microsoft.com/office/officeart/2009/3/layout/HorizontalOrganizationChart"/>
    <dgm:cxn modelId="{49948AB8-AAE2-46A3-B14D-100AD2F471DE}" type="presParOf" srcId="{A0C3683E-9649-4F09-8396-DC389E3E61A8}" destId="{15E32A64-46ED-4114-B823-4000ED605227}" srcOrd="0" destOrd="0" presId="urn:microsoft.com/office/officeart/2009/3/layout/HorizontalOrganizationChart"/>
    <dgm:cxn modelId="{79F90045-5657-40CE-99D7-D449ADD27E13}" type="presParOf" srcId="{15E32A64-46ED-4114-B823-4000ED605227}" destId="{1D939D80-D325-44F7-81AE-0C0D1B638065}" srcOrd="0" destOrd="0" presId="urn:microsoft.com/office/officeart/2009/3/layout/HorizontalOrganizationChart"/>
    <dgm:cxn modelId="{70A4B859-F066-4B18-A975-49BA08DF80E7}" type="presParOf" srcId="{15E32A64-46ED-4114-B823-4000ED605227}" destId="{D7C06133-DD3A-40DB-A9E4-F5C056A98B65}" srcOrd="1" destOrd="0" presId="urn:microsoft.com/office/officeart/2009/3/layout/HorizontalOrganizationChart"/>
    <dgm:cxn modelId="{E6E15C21-984F-453E-8F37-C5D34C06BC6F}" type="presParOf" srcId="{A0C3683E-9649-4F09-8396-DC389E3E61A8}" destId="{C6DD16EE-B311-4246-97A6-FD2395667A6F}" srcOrd="1" destOrd="0" presId="urn:microsoft.com/office/officeart/2009/3/layout/HorizontalOrganizationChart"/>
    <dgm:cxn modelId="{5BF945A9-B406-4556-B263-69BAB5646A3C}" type="presParOf" srcId="{A0C3683E-9649-4F09-8396-DC389E3E61A8}" destId="{FE511400-B250-4804-8D54-31C5CA7646E6}" srcOrd="2" destOrd="0" presId="urn:microsoft.com/office/officeart/2009/3/layout/HorizontalOrganizationChart"/>
    <dgm:cxn modelId="{84CA2F31-CD25-4A67-945C-4632B95914DA}" type="presParOf" srcId="{31723957-686F-4849-8898-5C9CBBF57FF9}" destId="{D8FEB71E-04B0-4271-A75F-A9B7198A3E95}" srcOrd="4" destOrd="0" presId="urn:microsoft.com/office/officeart/2009/3/layout/HorizontalOrganizationChart"/>
    <dgm:cxn modelId="{00E40A27-71F6-4AF2-91A4-E4FB77331C02}" type="presParOf" srcId="{31723957-686F-4849-8898-5C9CBBF57FF9}" destId="{9CB26FFD-D8C8-4520-96EF-A10E528C357D}" srcOrd="5" destOrd="0" presId="urn:microsoft.com/office/officeart/2009/3/layout/HorizontalOrganizationChart"/>
    <dgm:cxn modelId="{763279FB-E995-4EAF-83B6-357DA36D15D4}" type="presParOf" srcId="{9CB26FFD-D8C8-4520-96EF-A10E528C357D}" destId="{E88BD9F9-C353-4E90-A456-F264DB7BE789}" srcOrd="0" destOrd="0" presId="urn:microsoft.com/office/officeart/2009/3/layout/HorizontalOrganizationChart"/>
    <dgm:cxn modelId="{88665378-6CB7-4FFB-B671-7EDDCD49B646}" type="presParOf" srcId="{E88BD9F9-C353-4E90-A456-F264DB7BE789}" destId="{758ED1E6-701E-4422-AECA-044BE644CB43}" srcOrd="0" destOrd="0" presId="urn:microsoft.com/office/officeart/2009/3/layout/HorizontalOrganizationChart"/>
    <dgm:cxn modelId="{BA38CCA7-8395-4B20-BBF1-F07B798AB831}" type="presParOf" srcId="{E88BD9F9-C353-4E90-A456-F264DB7BE789}" destId="{05AB3E51-F65B-4494-B1EA-DA09CFB9DAEF}" srcOrd="1" destOrd="0" presId="urn:microsoft.com/office/officeart/2009/3/layout/HorizontalOrganizationChart"/>
    <dgm:cxn modelId="{7AD3C266-A990-4794-93CC-36E93A88EAF7}" type="presParOf" srcId="{9CB26FFD-D8C8-4520-96EF-A10E528C357D}" destId="{214EC039-320C-4C7E-97E3-F36116DD1068}" srcOrd="1" destOrd="0" presId="urn:microsoft.com/office/officeart/2009/3/layout/HorizontalOrganizationChart"/>
    <dgm:cxn modelId="{526FD5F8-1D87-4D92-B862-57BC5DD3119C}" type="presParOf" srcId="{9CB26FFD-D8C8-4520-96EF-A10E528C357D}" destId="{BA4F5879-7C8D-448F-A1ED-4A2920FD06EF}" srcOrd="2" destOrd="0" presId="urn:microsoft.com/office/officeart/2009/3/layout/HorizontalOrganizationChart"/>
    <dgm:cxn modelId="{FA939EC4-8AF8-453E-9B68-D2D5E6101842}" type="presParOf" srcId="{2220928A-08AC-4E97-A617-15626DA84DD3}" destId="{5E29B290-34A7-4794-8872-CA25864A1006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FFD4E75-D0C9-457E-BEAD-5FB8F986AC5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62D088-0CAE-4A5B-B03D-C97EA97C9484}">
      <dgm:prSet phldrT="[Текст]"/>
      <dgm:spPr/>
      <dgm:t>
        <a:bodyPr/>
        <a:lstStyle/>
        <a:p>
          <a:r>
            <a:rPr lang="ru-RU" b="1" dirty="0" smtClean="0">
              <a:solidFill>
                <a:srgbClr val="0070C0"/>
              </a:solidFill>
            </a:rPr>
            <a:t>Поле </a:t>
          </a:r>
          <a:r>
            <a:rPr lang="en-US" b="1" dirty="0" smtClean="0">
              <a:solidFill>
                <a:srgbClr val="0070C0"/>
              </a:solidFill>
            </a:rPr>
            <a:t>I</a:t>
          </a:r>
          <a:r>
            <a:rPr lang="ru-RU" b="1" dirty="0" smtClean="0">
              <a:solidFill>
                <a:srgbClr val="0070C0"/>
              </a:solidFill>
            </a:rPr>
            <a:t>-</a:t>
          </a:r>
          <a:r>
            <a:rPr lang="en-US" b="1" dirty="0" smtClean="0">
              <a:solidFill>
                <a:srgbClr val="0070C0"/>
              </a:solidFill>
            </a:rPr>
            <a:t>d</a:t>
          </a:r>
          <a:endParaRPr lang="ru-RU" b="1" dirty="0">
            <a:solidFill>
              <a:srgbClr val="0070C0"/>
            </a:solidFill>
          </a:endParaRPr>
        </a:p>
      </dgm:t>
    </dgm:pt>
    <dgm:pt modelId="{ED482B77-410D-4728-8B2C-B24C91EBA85F}" type="parTrans" cxnId="{BFEAA276-891F-4E0B-9F11-480B7102B815}">
      <dgm:prSet/>
      <dgm:spPr/>
      <dgm:t>
        <a:bodyPr/>
        <a:lstStyle/>
        <a:p>
          <a:endParaRPr lang="ru-RU"/>
        </a:p>
      </dgm:t>
    </dgm:pt>
    <dgm:pt modelId="{BD5D9A71-7266-41A4-A541-88449FA490A9}" type="sibTrans" cxnId="{BFEAA276-891F-4E0B-9F11-480B7102B815}">
      <dgm:prSet/>
      <dgm:spPr/>
      <dgm:t>
        <a:bodyPr/>
        <a:lstStyle/>
        <a:p>
          <a:endParaRPr lang="ru-RU"/>
        </a:p>
      </dgm:t>
    </dgm:pt>
    <dgm:pt modelId="{4E80F8AF-3A1E-433F-8697-493253B9AC2C}">
      <dgm:prSet phldrT="[Текст]"/>
      <dgm:spPr/>
      <dgm:t>
        <a:bodyPr/>
        <a:lstStyle/>
        <a:p>
          <a:r>
            <a:rPr lang="ru-RU" dirty="0" smtClean="0"/>
            <a:t>линии</a:t>
          </a:r>
        </a:p>
        <a:p>
          <a:r>
            <a:rPr lang="ru-RU" b="1" i="1" dirty="0" err="1" smtClean="0">
              <a:solidFill>
                <a:srgbClr val="C00000"/>
              </a:solidFill>
            </a:rPr>
            <a:t>изоэнтальпий</a:t>
          </a:r>
          <a:endParaRPr lang="ru-RU" b="1" i="1" dirty="0">
            <a:solidFill>
              <a:srgbClr val="C00000"/>
            </a:solidFill>
          </a:endParaRPr>
        </a:p>
      </dgm:t>
    </dgm:pt>
    <dgm:pt modelId="{3235ADDD-FCC5-40A7-8D27-F63D5BCC37AD}" type="parTrans" cxnId="{D9A71AC5-BDD5-4BD9-AE88-C55C5135E47E}">
      <dgm:prSet/>
      <dgm:spPr/>
      <dgm:t>
        <a:bodyPr/>
        <a:lstStyle/>
        <a:p>
          <a:endParaRPr lang="ru-RU"/>
        </a:p>
      </dgm:t>
    </dgm:pt>
    <dgm:pt modelId="{B13BC23F-02DC-4213-A081-038255B3F3A6}" type="sibTrans" cxnId="{D9A71AC5-BDD5-4BD9-AE88-C55C5135E47E}">
      <dgm:prSet/>
      <dgm:spPr/>
      <dgm:t>
        <a:bodyPr/>
        <a:lstStyle/>
        <a:p>
          <a:endParaRPr lang="ru-RU"/>
        </a:p>
      </dgm:t>
    </dgm:pt>
    <dgm:pt modelId="{E31F1F09-26FE-4D9D-8190-F083334294FC}">
      <dgm:prSet phldrT="[Текст]"/>
      <dgm:spPr/>
      <dgm:t>
        <a:bodyPr/>
        <a:lstStyle/>
        <a:p>
          <a:r>
            <a:rPr lang="ru-RU" dirty="0" smtClean="0"/>
            <a:t>линии </a:t>
          </a:r>
          <a:r>
            <a:rPr lang="ru-RU" b="1" i="1" dirty="0" smtClean="0">
              <a:solidFill>
                <a:srgbClr val="FF0000"/>
              </a:solidFill>
            </a:rPr>
            <a:t>изотерм</a:t>
          </a:r>
          <a:endParaRPr lang="ru-RU" b="1" i="1" dirty="0">
            <a:solidFill>
              <a:srgbClr val="FF0000"/>
            </a:solidFill>
          </a:endParaRPr>
        </a:p>
      </dgm:t>
    </dgm:pt>
    <dgm:pt modelId="{5C73E37A-1AE5-4EC0-8226-589638A0DBD6}" type="parTrans" cxnId="{8029970C-A15D-44AC-94B9-93B648600CEB}">
      <dgm:prSet/>
      <dgm:spPr/>
      <dgm:t>
        <a:bodyPr/>
        <a:lstStyle/>
        <a:p>
          <a:endParaRPr lang="ru-RU"/>
        </a:p>
      </dgm:t>
    </dgm:pt>
    <dgm:pt modelId="{CFDEFA61-1594-48E4-A62F-29E2CAF365FB}" type="sibTrans" cxnId="{8029970C-A15D-44AC-94B9-93B648600CEB}">
      <dgm:prSet/>
      <dgm:spPr/>
      <dgm:t>
        <a:bodyPr/>
        <a:lstStyle/>
        <a:p>
          <a:endParaRPr lang="ru-RU"/>
        </a:p>
      </dgm:t>
    </dgm:pt>
    <dgm:pt modelId="{820F5C22-9760-432A-86F9-523BD04B8DD8}">
      <dgm:prSet phldrT="[Текст]" custT="1"/>
      <dgm:spPr/>
      <dgm:t>
        <a:bodyPr/>
        <a:lstStyle/>
        <a:p>
          <a:r>
            <a:rPr lang="ru-RU" sz="2000" dirty="0" smtClean="0"/>
            <a:t>линии постоянной влажности </a:t>
          </a:r>
          <a:r>
            <a:rPr lang="el-GR" sz="2400" b="1" i="1" dirty="0" smtClean="0">
              <a:solidFill>
                <a:srgbClr val="00B0F0"/>
              </a:solidFill>
              <a:latin typeface="Times New Roman"/>
              <a:cs typeface="Times New Roman"/>
            </a:rPr>
            <a:t>φ</a:t>
          </a:r>
          <a:r>
            <a:rPr lang="ru-RU" sz="2400" b="1" i="1" dirty="0" smtClean="0">
              <a:solidFill>
                <a:srgbClr val="00B0F0"/>
              </a:solidFill>
              <a:latin typeface="Times New Roman"/>
              <a:cs typeface="Times New Roman"/>
            </a:rPr>
            <a:t>:</a:t>
          </a:r>
        </a:p>
        <a:p>
          <a:r>
            <a:rPr lang="ru-RU" sz="2000" b="0" i="0" dirty="0" smtClean="0">
              <a:solidFill>
                <a:srgbClr val="00B0F0"/>
              </a:solidFill>
              <a:latin typeface="Times New Roman"/>
              <a:cs typeface="Times New Roman"/>
            </a:rPr>
            <a:t>ненасыщенный в-х</a:t>
          </a:r>
        </a:p>
        <a:p>
          <a:r>
            <a:rPr lang="ru-RU" sz="2000" b="0" i="0" dirty="0" smtClean="0">
              <a:solidFill>
                <a:srgbClr val="00B0F0"/>
              </a:solidFill>
              <a:latin typeface="Times New Roman"/>
              <a:cs typeface="Times New Roman"/>
            </a:rPr>
            <a:t>насыщенный (100%)</a:t>
          </a:r>
          <a:endParaRPr lang="ru-RU" sz="2000" b="0" i="0" dirty="0">
            <a:solidFill>
              <a:srgbClr val="00B0F0"/>
            </a:solidFill>
          </a:endParaRPr>
        </a:p>
      </dgm:t>
    </dgm:pt>
    <dgm:pt modelId="{53209A6A-F847-4F82-BE9F-7DC5ECE4E3C7}" type="parTrans" cxnId="{177F6D07-8F70-4A6A-9430-8734E7757699}">
      <dgm:prSet/>
      <dgm:spPr/>
      <dgm:t>
        <a:bodyPr/>
        <a:lstStyle/>
        <a:p>
          <a:endParaRPr lang="ru-RU"/>
        </a:p>
      </dgm:t>
    </dgm:pt>
    <dgm:pt modelId="{945FD93D-236C-485E-8F34-A9D061556796}" type="sibTrans" cxnId="{177F6D07-8F70-4A6A-9430-8734E7757699}">
      <dgm:prSet/>
      <dgm:spPr/>
      <dgm:t>
        <a:bodyPr/>
        <a:lstStyle/>
        <a:p>
          <a:endParaRPr lang="ru-RU"/>
        </a:p>
      </dgm:t>
    </dgm:pt>
    <dgm:pt modelId="{A9FAAB7C-FAF2-4CDD-A0C3-2A138DE11EFD}">
      <dgm:prSet phldrT="[Текст]"/>
      <dgm:spPr/>
      <dgm:t>
        <a:bodyPr/>
        <a:lstStyle/>
        <a:p>
          <a:r>
            <a:rPr lang="ru-RU" dirty="0" smtClean="0"/>
            <a:t>линии постоянных </a:t>
          </a:r>
          <a:r>
            <a:rPr lang="ru-RU" b="1" i="1" dirty="0" err="1" smtClean="0">
              <a:solidFill>
                <a:srgbClr val="7030A0"/>
              </a:solidFill>
            </a:rPr>
            <a:t>влагосодержаний</a:t>
          </a:r>
          <a:endParaRPr lang="ru-RU" b="1" i="1" dirty="0">
            <a:solidFill>
              <a:srgbClr val="7030A0"/>
            </a:solidFill>
          </a:endParaRPr>
        </a:p>
      </dgm:t>
    </dgm:pt>
    <dgm:pt modelId="{21262007-375B-489F-B943-CB00B59A1453}" type="parTrans" cxnId="{924D2A48-E682-4797-94EC-39AABDCC60D2}">
      <dgm:prSet/>
      <dgm:spPr/>
      <dgm:t>
        <a:bodyPr/>
        <a:lstStyle/>
        <a:p>
          <a:endParaRPr lang="ru-RU"/>
        </a:p>
      </dgm:t>
    </dgm:pt>
    <dgm:pt modelId="{4998C152-1D03-4852-8853-B9DA3073551C}" type="sibTrans" cxnId="{924D2A48-E682-4797-94EC-39AABDCC60D2}">
      <dgm:prSet/>
      <dgm:spPr/>
      <dgm:t>
        <a:bodyPr/>
        <a:lstStyle/>
        <a:p>
          <a:endParaRPr lang="ru-RU"/>
        </a:p>
      </dgm:t>
    </dgm:pt>
    <mc:AlternateContent xmlns:mc="http://schemas.openxmlformats.org/markup-compatibility/2006" xmlns:a14="http://schemas.microsoft.com/office/drawing/2010/main">
      <mc:Choice Requires="a14">
        <dgm:pt modelId="{22A0E93E-0176-4E8C-B5FD-624CDA7646C9}">
          <dgm:prSet phldrT="[Текст]"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lang="el-GR" sz="2400" b="1" i="1" smtClean="0">
                      <a:solidFill>
                        <a:srgbClr val="00B050"/>
                      </a:solidFill>
                      <a:latin typeface="Cambria Math"/>
                    </a:rPr>
                    <m:t>𝜺</m:t>
                  </m:r>
                  <m:r>
                    <a:rPr lang="ru-RU" sz="2400" b="1" i="1" smtClean="0">
                      <a:solidFill>
                        <a:srgbClr val="00B050"/>
                      </a:solidFill>
                      <a:latin typeface="Cambria Math"/>
                    </a:rPr>
                    <m:t> </m:t>
                  </m:r>
                </m:oMath>
              </a14:m>
              <a:r>
                <a:rPr lang="ru-RU" sz="1900" b="0" dirty="0" smtClean="0">
                  <a:solidFill>
                    <a:schemeClr val="tx1"/>
                  </a:solidFill>
                </a:rPr>
                <a:t>угловой коэффициент </a:t>
              </a:r>
              <a:r>
                <a:rPr lang="ru-RU" sz="1900" b="1" i="1" dirty="0" smtClean="0">
                  <a:solidFill>
                    <a:srgbClr val="00B050"/>
                  </a:solidFill>
                </a:rPr>
                <a:t>луча процесса</a:t>
              </a:r>
              <a:endParaRPr lang="ru-RU" sz="1900" b="1" i="1" dirty="0">
                <a:solidFill>
                  <a:srgbClr val="00B050"/>
                </a:solidFill>
              </a:endParaRPr>
            </a:p>
          </dgm:t>
        </dgm:pt>
      </mc:Choice>
      <mc:Fallback xmlns="">
        <dgm:pt modelId="{22A0E93E-0176-4E8C-B5FD-624CDA7646C9}">
          <dgm:prSet phldrT="[Текст]" custT="1"/>
          <dgm:spPr/>
          <dgm:t>
            <a:bodyPr/>
            <a:lstStyle/>
            <a:p>
              <a:r>
                <a:rPr lang="el-GR" sz="2400" b="1" i="0" smtClean="0">
                  <a:solidFill>
                    <a:srgbClr val="00B050"/>
                  </a:solidFill>
                  <a:latin typeface="Cambria Math"/>
                </a:rPr>
                <a:t>𝜺</a:t>
              </a:r>
              <a:r>
                <a:rPr lang="ru-RU" sz="2400" b="1" i="0" smtClean="0">
                  <a:solidFill>
                    <a:srgbClr val="00B050"/>
                  </a:solidFill>
                  <a:latin typeface="Cambria Math"/>
                </a:rPr>
                <a:t> </a:t>
              </a:r>
              <a:r>
                <a:rPr lang="ru-RU" sz="1900" b="0" dirty="0" smtClean="0">
                  <a:solidFill>
                    <a:schemeClr val="tx1"/>
                  </a:solidFill>
                </a:rPr>
                <a:t>угловой коэффициент </a:t>
              </a:r>
              <a:r>
                <a:rPr lang="ru-RU" sz="1900" b="1" i="1" dirty="0" smtClean="0">
                  <a:solidFill>
                    <a:srgbClr val="00B050"/>
                  </a:solidFill>
                </a:rPr>
                <a:t>луча процесса</a:t>
              </a:r>
              <a:endParaRPr lang="ru-RU" sz="1900" b="1" i="1" dirty="0">
                <a:solidFill>
                  <a:srgbClr val="00B050"/>
                </a:solidFill>
              </a:endParaRPr>
            </a:p>
          </dgm:t>
        </dgm:pt>
      </mc:Fallback>
    </mc:AlternateContent>
    <dgm:pt modelId="{99EA7921-2DD3-49A2-83DA-A8B5170E6B7C}" type="parTrans" cxnId="{8C935697-E075-4867-84D3-5D1AAC3CC998}">
      <dgm:prSet/>
      <dgm:spPr/>
      <dgm:t>
        <a:bodyPr/>
        <a:lstStyle/>
        <a:p>
          <a:endParaRPr lang="ru-RU"/>
        </a:p>
      </dgm:t>
    </dgm:pt>
    <dgm:pt modelId="{01C096F1-F49D-454D-B725-DB40BC95E93E}" type="sibTrans" cxnId="{8C935697-E075-4867-84D3-5D1AAC3CC998}">
      <dgm:prSet/>
      <dgm:spPr/>
      <dgm:t>
        <a:bodyPr/>
        <a:lstStyle/>
        <a:p>
          <a:endParaRPr lang="ru-RU"/>
        </a:p>
      </dgm:t>
    </dgm:pt>
    <dgm:pt modelId="{20B4D929-5E4C-4740-B404-76DFF457AFBF}" type="pres">
      <dgm:prSet presAssocID="{4FFD4E75-D0C9-457E-BEAD-5FB8F986AC5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9F3E025-1231-4257-947B-DFF0F0894519}" type="pres">
      <dgm:prSet presAssocID="{5762D088-0CAE-4A5B-B03D-C97EA97C9484}" presName="hierRoot1" presStyleCnt="0"/>
      <dgm:spPr/>
    </dgm:pt>
    <dgm:pt modelId="{F91A6933-50CD-4CBC-BF08-293599CC547E}" type="pres">
      <dgm:prSet presAssocID="{5762D088-0CAE-4A5B-B03D-C97EA97C9484}" presName="composite" presStyleCnt="0"/>
      <dgm:spPr/>
    </dgm:pt>
    <dgm:pt modelId="{766006A1-1A36-4CFB-8053-17DC98A488F7}" type="pres">
      <dgm:prSet presAssocID="{5762D088-0CAE-4A5B-B03D-C97EA97C9484}" presName="background" presStyleLbl="node0" presStyleIdx="0" presStyleCnt="1"/>
      <dgm:spPr/>
    </dgm:pt>
    <dgm:pt modelId="{25631542-E4E9-4268-B789-1478501B749F}" type="pres">
      <dgm:prSet presAssocID="{5762D088-0CAE-4A5B-B03D-C97EA97C948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67776C-8519-4383-824E-F92956F6B766}" type="pres">
      <dgm:prSet presAssocID="{5762D088-0CAE-4A5B-B03D-C97EA97C9484}" presName="hierChild2" presStyleCnt="0"/>
      <dgm:spPr/>
    </dgm:pt>
    <dgm:pt modelId="{138C4983-C3B5-43A8-A533-1E97156A8C72}" type="pres">
      <dgm:prSet presAssocID="{3235ADDD-FCC5-40A7-8D27-F63D5BCC37AD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AC8A9E7-D7C7-4B5A-8403-F00F3737C276}" type="pres">
      <dgm:prSet presAssocID="{4E80F8AF-3A1E-433F-8697-493253B9AC2C}" presName="hierRoot2" presStyleCnt="0"/>
      <dgm:spPr/>
    </dgm:pt>
    <dgm:pt modelId="{A7884FBB-7E8B-403B-9B80-1BF9746FA083}" type="pres">
      <dgm:prSet presAssocID="{4E80F8AF-3A1E-433F-8697-493253B9AC2C}" presName="composite2" presStyleCnt="0"/>
      <dgm:spPr/>
    </dgm:pt>
    <dgm:pt modelId="{7481BCC7-943D-42B2-A37E-195B4967E65E}" type="pres">
      <dgm:prSet presAssocID="{4E80F8AF-3A1E-433F-8697-493253B9AC2C}" presName="background2" presStyleLbl="node2" presStyleIdx="0" presStyleCnt="2"/>
      <dgm:spPr/>
    </dgm:pt>
    <dgm:pt modelId="{210193D6-6D63-4D90-96F4-6C5D96315200}" type="pres">
      <dgm:prSet presAssocID="{4E80F8AF-3A1E-433F-8697-493253B9AC2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271DB0-2BFE-4209-90D2-C6785E109FF7}" type="pres">
      <dgm:prSet presAssocID="{4E80F8AF-3A1E-433F-8697-493253B9AC2C}" presName="hierChild3" presStyleCnt="0"/>
      <dgm:spPr/>
    </dgm:pt>
    <dgm:pt modelId="{27882F1E-1ACF-4550-8A5F-706F4008D1B7}" type="pres">
      <dgm:prSet presAssocID="{5C73E37A-1AE5-4EC0-8226-589638A0DBD6}" presName="Name17" presStyleLbl="parChTrans1D3" presStyleIdx="0" presStyleCnt="3"/>
      <dgm:spPr/>
      <dgm:t>
        <a:bodyPr/>
        <a:lstStyle/>
        <a:p>
          <a:endParaRPr lang="ru-RU"/>
        </a:p>
      </dgm:t>
    </dgm:pt>
    <dgm:pt modelId="{B457C36C-5A83-45BB-8E28-55992504FBE6}" type="pres">
      <dgm:prSet presAssocID="{E31F1F09-26FE-4D9D-8190-F083334294FC}" presName="hierRoot3" presStyleCnt="0"/>
      <dgm:spPr/>
    </dgm:pt>
    <dgm:pt modelId="{E1F1941B-D82D-4E9F-A1A0-CA7122F59EAA}" type="pres">
      <dgm:prSet presAssocID="{E31F1F09-26FE-4D9D-8190-F083334294FC}" presName="composite3" presStyleCnt="0"/>
      <dgm:spPr/>
    </dgm:pt>
    <dgm:pt modelId="{FA19DA28-6814-4687-90A5-069CCD1DBD9F}" type="pres">
      <dgm:prSet presAssocID="{E31F1F09-26FE-4D9D-8190-F083334294FC}" presName="background3" presStyleLbl="node3" presStyleIdx="0" presStyleCnt="3"/>
      <dgm:spPr/>
    </dgm:pt>
    <dgm:pt modelId="{44E4267D-0889-4207-96FC-D8E03BCB3AC5}" type="pres">
      <dgm:prSet presAssocID="{E31F1F09-26FE-4D9D-8190-F083334294FC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A697E1-29EB-48E1-8683-5EB0ACA151E0}" type="pres">
      <dgm:prSet presAssocID="{E31F1F09-26FE-4D9D-8190-F083334294FC}" presName="hierChild4" presStyleCnt="0"/>
      <dgm:spPr/>
    </dgm:pt>
    <dgm:pt modelId="{7E88C50D-463C-47DF-8663-6794DA186BBF}" type="pres">
      <dgm:prSet presAssocID="{53209A6A-F847-4F82-BE9F-7DC5ECE4E3C7}" presName="Name17" presStyleLbl="parChTrans1D3" presStyleIdx="1" presStyleCnt="3"/>
      <dgm:spPr/>
      <dgm:t>
        <a:bodyPr/>
        <a:lstStyle/>
        <a:p>
          <a:endParaRPr lang="ru-RU"/>
        </a:p>
      </dgm:t>
    </dgm:pt>
    <dgm:pt modelId="{4ED40FEF-3194-4754-8576-F9449982F682}" type="pres">
      <dgm:prSet presAssocID="{820F5C22-9760-432A-86F9-523BD04B8DD8}" presName="hierRoot3" presStyleCnt="0"/>
      <dgm:spPr/>
    </dgm:pt>
    <dgm:pt modelId="{1C74A341-23AC-4F12-978B-40A9564769EB}" type="pres">
      <dgm:prSet presAssocID="{820F5C22-9760-432A-86F9-523BD04B8DD8}" presName="composite3" presStyleCnt="0"/>
      <dgm:spPr/>
    </dgm:pt>
    <dgm:pt modelId="{B5502E45-0F71-4ED0-8238-90042F89177F}" type="pres">
      <dgm:prSet presAssocID="{820F5C22-9760-432A-86F9-523BD04B8DD8}" presName="background3" presStyleLbl="node3" presStyleIdx="1" presStyleCnt="3"/>
      <dgm:spPr/>
    </dgm:pt>
    <dgm:pt modelId="{3DA4DC46-DA92-4A0F-BF54-5C8A3C3A8F18}" type="pres">
      <dgm:prSet presAssocID="{820F5C22-9760-432A-86F9-523BD04B8DD8}" presName="text3" presStyleLbl="fgAcc3" presStyleIdx="1" presStyleCnt="3" custScaleX="1105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FB76DA-31A5-47C8-A85A-53C14AC1B88A}" type="pres">
      <dgm:prSet presAssocID="{820F5C22-9760-432A-86F9-523BD04B8DD8}" presName="hierChild4" presStyleCnt="0"/>
      <dgm:spPr/>
    </dgm:pt>
    <dgm:pt modelId="{C4E8F28E-D933-47D1-99EA-A485653E7647}" type="pres">
      <dgm:prSet presAssocID="{21262007-375B-489F-B943-CB00B59A145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857BA5F-942E-4D7F-9E16-425A8FE377DA}" type="pres">
      <dgm:prSet presAssocID="{A9FAAB7C-FAF2-4CDD-A0C3-2A138DE11EFD}" presName="hierRoot2" presStyleCnt="0"/>
      <dgm:spPr/>
    </dgm:pt>
    <dgm:pt modelId="{6323B3E4-422E-49F4-A663-BF5B2A6D2767}" type="pres">
      <dgm:prSet presAssocID="{A9FAAB7C-FAF2-4CDD-A0C3-2A138DE11EFD}" presName="composite2" presStyleCnt="0"/>
      <dgm:spPr/>
    </dgm:pt>
    <dgm:pt modelId="{535E2C44-793C-460B-9EDD-C5D64ADE96A5}" type="pres">
      <dgm:prSet presAssocID="{A9FAAB7C-FAF2-4CDD-A0C3-2A138DE11EFD}" presName="background2" presStyleLbl="node2" presStyleIdx="1" presStyleCnt="2"/>
      <dgm:spPr/>
    </dgm:pt>
    <dgm:pt modelId="{E915F121-666B-464A-A007-FEFBE7A5B3A4}" type="pres">
      <dgm:prSet presAssocID="{A9FAAB7C-FAF2-4CDD-A0C3-2A138DE11EF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6624B5-93C6-4BA9-A697-07E0D9DE673F}" type="pres">
      <dgm:prSet presAssocID="{A9FAAB7C-FAF2-4CDD-A0C3-2A138DE11EFD}" presName="hierChild3" presStyleCnt="0"/>
      <dgm:spPr/>
    </dgm:pt>
    <dgm:pt modelId="{E3AC8F97-53A7-4543-A968-650936AD5A0D}" type="pres">
      <dgm:prSet presAssocID="{99EA7921-2DD3-49A2-83DA-A8B5170E6B7C}" presName="Name17" presStyleLbl="parChTrans1D3" presStyleIdx="2" presStyleCnt="3"/>
      <dgm:spPr/>
      <dgm:t>
        <a:bodyPr/>
        <a:lstStyle/>
        <a:p>
          <a:endParaRPr lang="ru-RU"/>
        </a:p>
      </dgm:t>
    </dgm:pt>
    <dgm:pt modelId="{264C04E4-9FF8-47D9-B778-7DADA4056FAF}" type="pres">
      <dgm:prSet presAssocID="{22A0E93E-0176-4E8C-B5FD-624CDA7646C9}" presName="hierRoot3" presStyleCnt="0"/>
      <dgm:spPr/>
    </dgm:pt>
    <dgm:pt modelId="{4CCE7CA9-FE74-4A9D-ABFF-947A793CB2D2}" type="pres">
      <dgm:prSet presAssocID="{22A0E93E-0176-4E8C-B5FD-624CDA7646C9}" presName="composite3" presStyleCnt="0"/>
      <dgm:spPr/>
    </dgm:pt>
    <dgm:pt modelId="{E69D466D-D2F6-4F3D-83A9-7BA0185366F0}" type="pres">
      <dgm:prSet presAssocID="{22A0E93E-0176-4E8C-B5FD-624CDA7646C9}" presName="background3" presStyleLbl="node3" presStyleIdx="2" presStyleCnt="3"/>
      <dgm:spPr/>
    </dgm:pt>
    <dgm:pt modelId="{028516DC-332C-45C4-8CE1-AA78FCEED886}" type="pres">
      <dgm:prSet presAssocID="{22A0E93E-0176-4E8C-B5FD-624CDA7646C9}" presName="text3" presStyleLbl="fgAcc3" presStyleIdx="2" presStyleCnt="3" custLinFactNeighborX="3526" custLinFactNeighborY="-6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07DFB5-EF37-415B-93C2-A8B00E1B6159}" type="pres">
      <dgm:prSet presAssocID="{22A0E93E-0176-4E8C-B5FD-624CDA7646C9}" presName="hierChild4" presStyleCnt="0"/>
      <dgm:spPr/>
    </dgm:pt>
  </dgm:ptLst>
  <dgm:cxnLst>
    <dgm:cxn modelId="{924D2A48-E682-4797-94EC-39AABDCC60D2}" srcId="{5762D088-0CAE-4A5B-B03D-C97EA97C9484}" destId="{A9FAAB7C-FAF2-4CDD-A0C3-2A138DE11EFD}" srcOrd="1" destOrd="0" parTransId="{21262007-375B-489F-B943-CB00B59A1453}" sibTransId="{4998C152-1D03-4852-8853-B9DA3073551C}"/>
    <dgm:cxn modelId="{7D740682-F4B8-45F8-B62A-F8D9BF816A8E}" type="presOf" srcId="{53209A6A-F847-4F82-BE9F-7DC5ECE4E3C7}" destId="{7E88C50D-463C-47DF-8663-6794DA186BBF}" srcOrd="0" destOrd="0" presId="urn:microsoft.com/office/officeart/2005/8/layout/hierarchy1"/>
    <dgm:cxn modelId="{1FFB0F4A-B3E0-400C-9643-32BE29FB8FC3}" type="presOf" srcId="{4FFD4E75-D0C9-457E-BEAD-5FB8F986AC58}" destId="{20B4D929-5E4C-4740-B404-76DFF457AFBF}" srcOrd="0" destOrd="0" presId="urn:microsoft.com/office/officeart/2005/8/layout/hierarchy1"/>
    <dgm:cxn modelId="{D350FC6A-4C37-498A-BEAB-CD86693000A7}" type="presOf" srcId="{22A0E93E-0176-4E8C-B5FD-624CDA7646C9}" destId="{028516DC-332C-45C4-8CE1-AA78FCEED886}" srcOrd="0" destOrd="0" presId="urn:microsoft.com/office/officeart/2005/8/layout/hierarchy1"/>
    <dgm:cxn modelId="{8029970C-A15D-44AC-94B9-93B648600CEB}" srcId="{4E80F8AF-3A1E-433F-8697-493253B9AC2C}" destId="{E31F1F09-26FE-4D9D-8190-F083334294FC}" srcOrd="0" destOrd="0" parTransId="{5C73E37A-1AE5-4EC0-8226-589638A0DBD6}" sibTransId="{CFDEFA61-1594-48E4-A62F-29E2CAF365FB}"/>
    <dgm:cxn modelId="{4F7EAAC9-AF50-4E44-BE4D-BBF36CB185A4}" type="presOf" srcId="{A9FAAB7C-FAF2-4CDD-A0C3-2A138DE11EFD}" destId="{E915F121-666B-464A-A007-FEFBE7A5B3A4}" srcOrd="0" destOrd="0" presId="urn:microsoft.com/office/officeart/2005/8/layout/hierarchy1"/>
    <dgm:cxn modelId="{9B7DEFF6-E2DC-4503-B665-A0876E7CBFD2}" type="presOf" srcId="{5762D088-0CAE-4A5B-B03D-C97EA97C9484}" destId="{25631542-E4E9-4268-B789-1478501B749F}" srcOrd="0" destOrd="0" presId="urn:microsoft.com/office/officeart/2005/8/layout/hierarchy1"/>
    <dgm:cxn modelId="{D2075294-91CA-4B10-BED5-3727CAA4BC5B}" type="presOf" srcId="{5C73E37A-1AE5-4EC0-8226-589638A0DBD6}" destId="{27882F1E-1ACF-4550-8A5F-706F4008D1B7}" srcOrd="0" destOrd="0" presId="urn:microsoft.com/office/officeart/2005/8/layout/hierarchy1"/>
    <dgm:cxn modelId="{D9A71AC5-BDD5-4BD9-AE88-C55C5135E47E}" srcId="{5762D088-0CAE-4A5B-B03D-C97EA97C9484}" destId="{4E80F8AF-3A1E-433F-8697-493253B9AC2C}" srcOrd="0" destOrd="0" parTransId="{3235ADDD-FCC5-40A7-8D27-F63D5BCC37AD}" sibTransId="{B13BC23F-02DC-4213-A081-038255B3F3A6}"/>
    <dgm:cxn modelId="{39649F6B-3B4F-471D-8558-76C0BD40BBB7}" type="presOf" srcId="{21262007-375B-489F-B943-CB00B59A1453}" destId="{C4E8F28E-D933-47D1-99EA-A485653E7647}" srcOrd="0" destOrd="0" presId="urn:microsoft.com/office/officeart/2005/8/layout/hierarchy1"/>
    <dgm:cxn modelId="{8C935697-E075-4867-84D3-5D1AAC3CC998}" srcId="{A9FAAB7C-FAF2-4CDD-A0C3-2A138DE11EFD}" destId="{22A0E93E-0176-4E8C-B5FD-624CDA7646C9}" srcOrd="0" destOrd="0" parTransId="{99EA7921-2DD3-49A2-83DA-A8B5170E6B7C}" sibTransId="{01C096F1-F49D-454D-B725-DB40BC95E93E}"/>
    <dgm:cxn modelId="{53E458FF-DD8F-4C01-B2DD-ECDC48BD9175}" type="presOf" srcId="{3235ADDD-FCC5-40A7-8D27-F63D5BCC37AD}" destId="{138C4983-C3B5-43A8-A533-1E97156A8C72}" srcOrd="0" destOrd="0" presId="urn:microsoft.com/office/officeart/2005/8/layout/hierarchy1"/>
    <dgm:cxn modelId="{177F6D07-8F70-4A6A-9430-8734E7757699}" srcId="{4E80F8AF-3A1E-433F-8697-493253B9AC2C}" destId="{820F5C22-9760-432A-86F9-523BD04B8DD8}" srcOrd="1" destOrd="0" parTransId="{53209A6A-F847-4F82-BE9F-7DC5ECE4E3C7}" sibTransId="{945FD93D-236C-485E-8F34-A9D061556796}"/>
    <dgm:cxn modelId="{930F60F2-42F9-4FBC-AFD7-DC45E4177CF3}" type="presOf" srcId="{E31F1F09-26FE-4D9D-8190-F083334294FC}" destId="{44E4267D-0889-4207-96FC-D8E03BCB3AC5}" srcOrd="0" destOrd="0" presId="urn:microsoft.com/office/officeart/2005/8/layout/hierarchy1"/>
    <dgm:cxn modelId="{4780A710-AE02-4853-9736-2E5362CE27B8}" type="presOf" srcId="{820F5C22-9760-432A-86F9-523BD04B8DD8}" destId="{3DA4DC46-DA92-4A0F-BF54-5C8A3C3A8F18}" srcOrd="0" destOrd="0" presId="urn:microsoft.com/office/officeart/2005/8/layout/hierarchy1"/>
    <dgm:cxn modelId="{0CCF6989-CCCC-41E6-91AB-A8EF5FB63C6A}" type="presOf" srcId="{4E80F8AF-3A1E-433F-8697-493253B9AC2C}" destId="{210193D6-6D63-4D90-96F4-6C5D96315200}" srcOrd="0" destOrd="0" presId="urn:microsoft.com/office/officeart/2005/8/layout/hierarchy1"/>
    <dgm:cxn modelId="{76C305C5-1027-48E6-8559-DC82019D54BA}" type="presOf" srcId="{99EA7921-2DD3-49A2-83DA-A8B5170E6B7C}" destId="{E3AC8F97-53A7-4543-A968-650936AD5A0D}" srcOrd="0" destOrd="0" presId="urn:microsoft.com/office/officeart/2005/8/layout/hierarchy1"/>
    <dgm:cxn modelId="{BFEAA276-891F-4E0B-9F11-480B7102B815}" srcId="{4FFD4E75-D0C9-457E-BEAD-5FB8F986AC58}" destId="{5762D088-0CAE-4A5B-B03D-C97EA97C9484}" srcOrd="0" destOrd="0" parTransId="{ED482B77-410D-4728-8B2C-B24C91EBA85F}" sibTransId="{BD5D9A71-7266-41A4-A541-88449FA490A9}"/>
    <dgm:cxn modelId="{81F71DD0-8BE0-47C7-A722-10DB17ACD28D}" type="presParOf" srcId="{20B4D929-5E4C-4740-B404-76DFF457AFBF}" destId="{F9F3E025-1231-4257-947B-DFF0F0894519}" srcOrd="0" destOrd="0" presId="urn:microsoft.com/office/officeart/2005/8/layout/hierarchy1"/>
    <dgm:cxn modelId="{CECF03BB-010E-4FFD-904A-57F858BF28ED}" type="presParOf" srcId="{F9F3E025-1231-4257-947B-DFF0F0894519}" destId="{F91A6933-50CD-4CBC-BF08-293599CC547E}" srcOrd="0" destOrd="0" presId="urn:microsoft.com/office/officeart/2005/8/layout/hierarchy1"/>
    <dgm:cxn modelId="{64D4F84B-E44C-45AA-8693-F0DA6D79F962}" type="presParOf" srcId="{F91A6933-50CD-4CBC-BF08-293599CC547E}" destId="{766006A1-1A36-4CFB-8053-17DC98A488F7}" srcOrd="0" destOrd="0" presId="urn:microsoft.com/office/officeart/2005/8/layout/hierarchy1"/>
    <dgm:cxn modelId="{70A133CA-9E98-4232-91C8-18378F795260}" type="presParOf" srcId="{F91A6933-50CD-4CBC-BF08-293599CC547E}" destId="{25631542-E4E9-4268-B789-1478501B749F}" srcOrd="1" destOrd="0" presId="urn:microsoft.com/office/officeart/2005/8/layout/hierarchy1"/>
    <dgm:cxn modelId="{D68F9DA4-C71D-43F9-9AD9-00BE9ADAB327}" type="presParOf" srcId="{F9F3E025-1231-4257-947B-DFF0F0894519}" destId="{3967776C-8519-4383-824E-F92956F6B766}" srcOrd="1" destOrd="0" presId="urn:microsoft.com/office/officeart/2005/8/layout/hierarchy1"/>
    <dgm:cxn modelId="{AEFF578B-6CC3-4C13-9ADC-E0CA17512895}" type="presParOf" srcId="{3967776C-8519-4383-824E-F92956F6B766}" destId="{138C4983-C3B5-43A8-A533-1E97156A8C72}" srcOrd="0" destOrd="0" presId="urn:microsoft.com/office/officeart/2005/8/layout/hierarchy1"/>
    <dgm:cxn modelId="{AA08C3E9-13C4-45B7-A7F0-C4632E85A99D}" type="presParOf" srcId="{3967776C-8519-4383-824E-F92956F6B766}" destId="{8AC8A9E7-D7C7-4B5A-8403-F00F3737C276}" srcOrd="1" destOrd="0" presId="urn:microsoft.com/office/officeart/2005/8/layout/hierarchy1"/>
    <dgm:cxn modelId="{97167C44-4C62-4890-9910-955E78955865}" type="presParOf" srcId="{8AC8A9E7-D7C7-4B5A-8403-F00F3737C276}" destId="{A7884FBB-7E8B-403B-9B80-1BF9746FA083}" srcOrd="0" destOrd="0" presId="urn:microsoft.com/office/officeart/2005/8/layout/hierarchy1"/>
    <dgm:cxn modelId="{59407FB5-E832-4EBD-A71C-816317CC2BDC}" type="presParOf" srcId="{A7884FBB-7E8B-403B-9B80-1BF9746FA083}" destId="{7481BCC7-943D-42B2-A37E-195B4967E65E}" srcOrd="0" destOrd="0" presId="urn:microsoft.com/office/officeart/2005/8/layout/hierarchy1"/>
    <dgm:cxn modelId="{5E3B08D8-6516-4BF5-9B61-757E80B21482}" type="presParOf" srcId="{A7884FBB-7E8B-403B-9B80-1BF9746FA083}" destId="{210193D6-6D63-4D90-96F4-6C5D96315200}" srcOrd="1" destOrd="0" presId="urn:microsoft.com/office/officeart/2005/8/layout/hierarchy1"/>
    <dgm:cxn modelId="{0B96802F-9606-4F35-8DA2-A292789F9ECF}" type="presParOf" srcId="{8AC8A9E7-D7C7-4B5A-8403-F00F3737C276}" destId="{F6271DB0-2BFE-4209-90D2-C6785E109FF7}" srcOrd="1" destOrd="0" presId="urn:microsoft.com/office/officeart/2005/8/layout/hierarchy1"/>
    <dgm:cxn modelId="{73980DE8-CF2D-49CC-B771-8B0E7B54AE3A}" type="presParOf" srcId="{F6271DB0-2BFE-4209-90D2-C6785E109FF7}" destId="{27882F1E-1ACF-4550-8A5F-706F4008D1B7}" srcOrd="0" destOrd="0" presId="urn:microsoft.com/office/officeart/2005/8/layout/hierarchy1"/>
    <dgm:cxn modelId="{67CBB513-A672-4435-BCB3-89C74F5CA923}" type="presParOf" srcId="{F6271DB0-2BFE-4209-90D2-C6785E109FF7}" destId="{B457C36C-5A83-45BB-8E28-55992504FBE6}" srcOrd="1" destOrd="0" presId="urn:microsoft.com/office/officeart/2005/8/layout/hierarchy1"/>
    <dgm:cxn modelId="{2897C77C-883D-4DE0-911F-CD1D1983F731}" type="presParOf" srcId="{B457C36C-5A83-45BB-8E28-55992504FBE6}" destId="{E1F1941B-D82D-4E9F-A1A0-CA7122F59EAA}" srcOrd="0" destOrd="0" presId="urn:microsoft.com/office/officeart/2005/8/layout/hierarchy1"/>
    <dgm:cxn modelId="{CC654BE6-C3C0-46E7-9020-6017D900D66E}" type="presParOf" srcId="{E1F1941B-D82D-4E9F-A1A0-CA7122F59EAA}" destId="{FA19DA28-6814-4687-90A5-069CCD1DBD9F}" srcOrd="0" destOrd="0" presId="urn:microsoft.com/office/officeart/2005/8/layout/hierarchy1"/>
    <dgm:cxn modelId="{0CE0F859-2488-48A0-9E53-79C085DCCD81}" type="presParOf" srcId="{E1F1941B-D82D-4E9F-A1A0-CA7122F59EAA}" destId="{44E4267D-0889-4207-96FC-D8E03BCB3AC5}" srcOrd="1" destOrd="0" presId="urn:microsoft.com/office/officeart/2005/8/layout/hierarchy1"/>
    <dgm:cxn modelId="{B2544342-74D7-4868-A2F1-3B68C210C03F}" type="presParOf" srcId="{B457C36C-5A83-45BB-8E28-55992504FBE6}" destId="{9BA697E1-29EB-48E1-8683-5EB0ACA151E0}" srcOrd="1" destOrd="0" presId="urn:microsoft.com/office/officeart/2005/8/layout/hierarchy1"/>
    <dgm:cxn modelId="{0B27F369-E713-4A06-8E58-DE9C322B89E5}" type="presParOf" srcId="{F6271DB0-2BFE-4209-90D2-C6785E109FF7}" destId="{7E88C50D-463C-47DF-8663-6794DA186BBF}" srcOrd="2" destOrd="0" presId="urn:microsoft.com/office/officeart/2005/8/layout/hierarchy1"/>
    <dgm:cxn modelId="{1D25E837-22F7-4B6A-A455-18A9A483C864}" type="presParOf" srcId="{F6271DB0-2BFE-4209-90D2-C6785E109FF7}" destId="{4ED40FEF-3194-4754-8576-F9449982F682}" srcOrd="3" destOrd="0" presId="urn:microsoft.com/office/officeart/2005/8/layout/hierarchy1"/>
    <dgm:cxn modelId="{7E1820AC-DFF9-4C2C-9057-551F9A137257}" type="presParOf" srcId="{4ED40FEF-3194-4754-8576-F9449982F682}" destId="{1C74A341-23AC-4F12-978B-40A9564769EB}" srcOrd="0" destOrd="0" presId="urn:microsoft.com/office/officeart/2005/8/layout/hierarchy1"/>
    <dgm:cxn modelId="{8E3DC55F-4860-446B-B1CB-6287794B4BF4}" type="presParOf" srcId="{1C74A341-23AC-4F12-978B-40A9564769EB}" destId="{B5502E45-0F71-4ED0-8238-90042F89177F}" srcOrd="0" destOrd="0" presId="urn:microsoft.com/office/officeart/2005/8/layout/hierarchy1"/>
    <dgm:cxn modelId="{21A671BB-4DDD-4D49-B1FE-CC11CC32CFB9}" type="presParOf" srcId="{1C74A341-23AC-4F12-978B-40A9564769EB}" destId="{3DA4DC46-DA92-4A0F-BF54-5C8A3C3A8F18}" srcOrd="1" destOrd="0" presId="urn:microsoft.com/office/officeart/2005/8/layout/hierarchy1"/>
    <dgm:cxn modelId="{D9F4CE92-7293-4A1A-BC9F-AF7D22EF04E2}" type="presParOf" srcId="{4ED40FEF-3194-4754-8576-F9449982F682}" destId="{50FB76DA-31A5-47C8-A85A-53C14AC1B88A}" srcOrd="1" destOrd="0" presId="urn:microsoft.com/office/officeart/2005/8/layout/hierarchy1"/>
    <dgm:cxn modelId="{271C7AA3-6865-4A7A-AC15-2450F65E247E}" type="presParOf" srcId="{3967776C-8519-4383-824E-F92956F6B766}" destId="{C4E8F28E-D933-47D1-99EA-A485653E7647}" srcOrd="2" destOrd="0" presId="urn:microsoft.com/office/officeart/2005/8/layout/hierarchy1"/>
    <dgm:cxn modelId="{9C65F248-A902-4699-9CEA-78E1C8E4E353}" type="presParOf" srcId="{3967776C-8519-4383-824E-F92956F6B766}" destId="{A857BA5F-942E-4D7F-9E16-425A8FE377DA}" srcOrd="3" destOrd="0" presId="urn:microsoft.com/office/officeart/2005/8/layout/hierarchy1"/>
    <dgm:cxn modelId="{9D8892BC-E3F4-4959-AABC-6AB0AD60D604}" type="presParOf" srcId="{A857BA5F-942E-4D7F-9E16-425A8FE377DA}" destId="{6323B3E4-422E-49F4-A663-BF5B2A6D2767}" srcOrd="0" destOrd="0" presId="urn:microsoft.com/office/officeart/2005/8/layout/hierarchy1"/>
    <dgm:cxn modelId="{D6841856-B31A-4E73-907E-2D80D0205341}" type="presParOf" srcId="{6323B3E4-422E-49F4-A663-BF5B2A6D2767}" destId="{535E2C44-793C-460B-9EDD-C5D64ADE96A5}" srcOrd="0" destOrd="0" presId="urn:microsoft.com/office/officeart/2005/8/layout/hierarchy1"/>
    <dgm:cxn modelId="{1B2307F8-E5A1-448B-9A8C-0AA20AE52C64}" type="presParOf" srcId="{6323B3E4-422E-49F4-A663-BF5B2A6D2767}" destId="{E915F121-666B-464A-A007-FEFBE7A5B3A4}" srcOrd="1" destOrd="0" presId="urn:microsoft.com/office/officeart/2005/8/layout/hierarchy1"/>
    <dgm:cxn modelId="{EAE0C4DE-8D3D-47A0-AC57-9972FC427681}" type="presParOf" srcId="{A857BA5F-942E-4D7F-9E16-425A8FE377DA}" destId="{3E6624B5-93C6-4BA9-A697-07E0D9DE673F}" srcOrd="1" destOrd="0" presId="urn:microsoft.com/office/officeart/2005/8/layout/hierarchy1"/>
    <dgm:cxn modelId="{EFC4B710-6034-49A3-8ACC-82301D3E2C2A}" type="presParOf" srcId="{3E6624B5-93C6-4BA9-A697-07E0D9DE673F}" destId="{E3AC8F97-53A7-4543-A968-650936AD5A0D}" srcOrd="0" destOrd="0" presId="urn:microsoft.com/office/officeart/2005/8/layout/hierarchy1"/>
    <dgm:cxn modelId="{E2AEAAB2-5857-4B30-9051-646333CB0B53}" type="presParOf" srcId="{3E6624B5-93C6-4BA9-A697-07E0D9DE673F}" destId="{264C04E4-9FF8-47D9-B778-7DADA4056FAF}" srcOrd="1" destOrd="0" presId="urn:microsoft.com/office/officeart/2005/8/layout/hierarchy1"/>
    <dgm:cxn modelId="{7229A8DF-44C2-4A1D-BC19-548E8F038268}" type="presParOf" srcId="{264C04E4-9FF8-47D9-B778-7DADA4056FAF}" destId="{4CCE7CA9-FE74-4A9D-ABFF-947A793CB2D2}" srcOrd="0" destOrd="0" presId="urn:microsoft.com/office/officeart/2005/8/layout/hierarchy1"/>
    <dgm:cxn modelId="{F96D44B5-C5CD-4219-ABC8-621806BFA5EE}" type="presParOf" srcId="{4CCE7CA9-FE74-4A9D-ABFF-947A793CB2D2}" destId="{E69D466D-D2F6-4F3D-83A9-7BA0185366F0}" srcOrd="0" destOrd="0" presId="urn:microsoft.com/office/officeart/2005/8/layout/hierarchy1"/>
    <dgm:cxn modelId="{6652CA90-4A80-4FD4-9584-9DCEBDCA4694}" type="presParOf" srcId="{4CCE7CA9-FE74-4A9D-ABFF-947A793CB2D2}" destId="{028516DC-332C-45C4-8CE1-AA78FCEED886}" srcOrd="1" destOrd="0" presId="urn:microsoft.com/office/officeart/2005/8/layout/hierarchy1"/>
    <dgm:cxn modelId="{0128A698-8163-4A59-8870-EF20A6CAAD10}" type="presParOf" srcId="{264C04E4-9FF8-47D9-B778-7DADA4056FAF}" destId="{8207DFB5-EF37-415B-93C2-A8B00E1B615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FFD4E75-D0C9-457E-BEAD-5FB8F986AC5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62D088-0CAE-4A5B-B03D-C97EA97C9484}">
      <dgm:prSet phldrT="[Текст]"/>
      <dgm:spPr/>
      <dgm:t>
        <a:bodyPr/>
        <a:lstStyle/>
        <a:p>
          <a:r>
            <a:rPr lang="ru-RU" b="1" dirty="0" smtClean="0">
              <a:solidFill>
                <a:srgbClr val="0070C0"/>
              </a:solidFill>
            </a:rPr>
            <a:t>Поле </a:t>
          </a:r>
          <a:r>
            <a:rPr lang="en-US" b="1" dirty="0" smtClean="0">
              <a:solidFill>
                <a:srgbClr val="0070C0"/>
              </a:solidFill>
            </a:rPr>
            <a:t>I</a:t>
          </a:r>
          <a:r>
            <a:rPr lang="ru-RU" b="1" dirty="0" smtClean="0">
              <a:solidFill>
                <a:srgbClr val="0070C0"/>
              </a:solidFill>
            </a:rPr>
            <a:t>-</a:t>
          </a:r>
          <a:r>
            <a:rPr lang="en-US" b="1" dirty="0" smtClean="0">
              <a:solidFill>
                <a:srgbClr val="0070C0"/>
              </a:solidFill>
            </a:rPr>
            <a:t>d</a:t>
          </a:r>
          <a:endParaRPr lang="ru-RU" b="1" dirty="0">
            <a:solidFill>
              <a:srgbClr val="0070C0"/>
            </a:solidFill>
          </a:endParaRPr>
        </a:p>
      </dgm:t>
    </dgm:pt>
    <dgm:pt modelId="{ED482B77-410D-4728-8B2C-B24C91EBA85F}" type="parTrans" cxnId="{BFEAA276-891F-4E0B-9F11-480B7102B815}">
      <dgm:prSet/>
      <dgm:spPr/>
      <dgm:t>
        <a:bodyPr/>
        <a:lstStyle/>
        <a:p>
          <a:endParaRPr lang="ru-RU"/>
        </a:p>
      </dgm:t>
    </dgm:pt>
    <dgm:pt modelId="{BD5D9A71-7266-41A4-A541-88449FA490A9}" type="sibTrans" cxnId="{BFEAA276-891F-4E0B-9F11-480B7102B815}">
      <dgm:prSet/>
      <dgm:spPr/>
      <dgm:t>
        <a:bodyPr/>
        <a:lstStyle/>
        <a:p>
          <a:endParaRPr lang="ru-RU"/>
        </a:p>
      </dgm:t>
    </dgm:pt>
    <dgm:pt modelId="{4E80F8AF-3A1E-433F-8697-493253B9AC2C}">
      <dgm:prSet phldrT="[Текст]"/>
      <dgm:spPr/>
      <dgm:t>
        <a:bodyPr/>
        <a:lstStyle/>
        <a:p>
          <a:r>
            <a:rPr lang="ru-RU" dirty="0" smtClean="0"/>
            <a:t>линии</a:t>
          </a:r>
        </a:p>
        <a:p>
          <a:r>
            <a:rPr lang="ru-RU" b="1" i="1" dirty="0" err="1" smtClean="0">
              <a:solidFill>
                <a:srgbClr val="C00000"/>
              </a:solidFill>
            </a:rPr>
            <a:t>изоэнтальпий</a:t>
          </a:r>
          <a:endParaRPr lang="ru-RU" b="1" i="1" dirty="0">
            <a:solidFill>
              <a:srgbClr val="C00000"/>
            </a:solidFill>
          </a:endParaRPr>
        </a:p>
      </dgm:t>
    </dgm:pt>
    <dgm:pt modelId="{3235ADDD-FCC5-40A7-8D27-F63D5BCC37AD}" type="parTrans" cxnId="{D9A71AC5-BDD5-4BD9-AE88-C55C5135E47E}">
      <dgm:prSet/>
      <dgm:spPr/>
      <dgm:t>
        <a:bodyPr/>
        <a:lstStyle/>
        <a:p>
          <a:endParaRPr lang="ru-RU"/>
        </a:p>
      </dgm:t>
    </dgm:pt>
    <dgm:pt modelId="{B13BC23F-02DC-4213-A081-038255B3F3A6}" type="sibTrans" cxnId="{D9A71AC5-BDD5-4BD9-AE88-C55C5135E47E}">
      <dgm:prSet/>
      <dgm:spPr/>
      <dgm:t>
        <a:bodyPr/>
        <a:lstStyle/>
        <a:p>
          <a:endParaRPr lang="ru-RU"/>
        </a:p>
      </dgm:t>
    </dgm:pt>
    <dgm:pt modelId="{E31F1F09-26FE-4D9D-8190-F083334294FC}">
      <dgm:prSet phldrT="[Текст]"/>
      <dgm:spPr/>
      <dgm:t>
        <a:bodyPr/>
        <a:lstStyle/>
        <a:p>
          <a:r>
            <a:rPr lang="ru-RU" dirty="0" smtClean="0"/>
            <a:t>линии </a:t>
          </a:r>
          <a:r>
            <a:rPr lang="ru-RU" b="1" i="1" dirty="0" smtClean="0">
              <a:solidFill>
                <a:srgbClr val="FF0000"/>
              </a:solidFill>
            </a:rPr>
            <a:t>изотерм</a:t>
          </a:r>
          <a:endParaRPr lang="ru-RU" b="1" i="1" dirty="0">
            <a:solidFill>
              <a:srgbClr val="FF0000"/>
            </a:solidFill>
          </a:endParaRPr>
        </a:p>
      </dgm:t>
    </dgm:pt>
    <dgm:pt modelId="{5C73E37A-1AE5-4EC0-8226-589638A0DBD6}" type="parTrans" cxnId="{8029970C-A15D-44AC-94B9-93B648600CEB}">
      <dgm:prSet/>
      <dgm:spPr/>
      <dgm:t>
        <a:bodyPr/>
        <a:lstStyle/>
        <a:p>
          <a:endParaRPr lang="ru-RU"/>
        </a:p>
      </dgm:t>
    </dgm:pt>
    <dgm:pt modelId="{CFDEFA61-1594-48E4-A62F-29E2CAF365FB}" type="sibTrans" cxnId="{8029970C-A15D-44AC-94B9-93B648600CEB}">
      <dgm:prSet/>
      <dgm:spPr/>
      <dgm:t>
        <a:bodyPr/>
        <a:lstStyle/>
        <a:p>
          <a:endParaRPr lang="ru-RU"/>
        </a:p>
      </dgm:t>
    </dgm:pt>
    <dgm:pt modelId="{820F5C22-9760-432A-86F9-523BD04B8DD8}">
      <dgm:prSet phldrT="[Текст]" custT="1"/>
      <dgm:spPr/>
      <dgm:t>
        <a:bodyPr/>
        <a:lstStyle/>
        <a:p>
          <a:r>
            <a:rPr lang="ru-RU" sz="2000" dirty="0" smtClean="0"/>
            <a:t>линии постоянной влажности </a:t>
          </a:r>
          <a:r>
            <a:rPr lang="el-GR" sz="2400" b="1" i="1" dirty="0" smtClean="0">
              <a:solidFill>
                <a:srgbClr val="00B0F0"/>
              </a:solidFill>
              <a:latin typeface="Times New Roman"/>
              <a:cs typeface="Times New Roman"/>
            </a:rPr>
            <a:t>φ</a:t>
          </a:r>
          <a:r>
            <a:rPr lang="ru-RU" sz="2400" b="1" i="1" dirty="0" smtClean="0">
              <a:solidFill>
                <a:srgbClr val="00B0F0"/>
              </a:solidFill>
              <a:latin typeface="Times New Roman"/>
              <a:cs typeface="Times New Roman"/>
            </a:rPr>
            <a:t>:</a:t>
          </a:r>
        </a:p>
        <a:p>
          <a:r>
            <a:rPr lang="ru-RU" sz="2000" b="0" i="0" dirty="0" smtClean="0">
              <a:solidFill>
                <a:srgbClr val="00B0F0"/>
              </a:solidFill>
              <a:latin typeface="Times New Roman"/>
              <a:cs typeface="Times New Roman"/>
            </a:rPr>
            <a:t>ненасыщенный в-х</a:t>
          </a:r>
        </a:p>
        <a:p>
          <a:r>
            <a:rPr lang="ru-RU" sz="2000" b="0" i="0" dirty="0" smtClean="0">
              <a:solidFill>
                <a:srgbClr val="00B0F0"/>
              </a:solidFill>
              <a:latin typeface="Times New Roman"/>
              <a:cs typeface="Times New Roman"/>
            </a:rPr>
            <a:t>насыщенный (100%)</a:t>
          </a:r>
          <a:endParaRPr lang="ru-RU" sz="2000" b="0" i="0" dirty="0">
            <a:solidFill>
              <a:srgbClr val="00B0F0"/>
            </a:solidFill>
          </a:endParaRPr>
        </a:p>
      </dgm:t>
    </dgm:pt>
    <dgm:pt modelId="{53209A6A-F847-4F82-BE9F-7DC5ECE4E3C7}" type="parTrans" cxnId="{177F6D07-8F70-4A6A-9430-8734E7757699}">
      <dgm:prSet/>
      <dgm:spPr/>
      <dgm:t>
        <a:bodyPr/>
        <a:lstStyle/>
        <a:p>
          <a:endParaRPr lang="ru-RU"/>
        </a:p>
      </dgm:t>
    </dgm:pt>
    <dgm:pt modelId="{945FD93D-236C-485E-8F34-A9D061556796}" type="sibTrans" cxnId="{177F6D07-8F70-4A6A-9430-8734E7757699}">
      <dgm:prSet/>
      <dgm:spPr/>
      <dgm:t>
        <a:bodyPr/>
        <a:lstStyle/>
        <a:p>
          <a:endParaRPr lang="ru-RU"/>
        </a:p>
      </dgm:t>
    </dgm:pt>
    <dgm:pt modelId="{A9FAAB7C-FAF2-4CDD-A0C3-2A138DE11EFD}">
      <dgm:prSet phldrT="[Текст]"/>
      <dgm:spPr/>
      <dgm:t>
        <a:bodyPr/>
        <a:lstStyle/>
        <a:p>
          <a:r>
            <a:rPr lang="ru-RU" dirty="0" smtClean="0"/>
            <a:t>линии постоянных </a:t>
          </a:r>
          <a:r>
            <a:rPr lang="ru-RU" b="1" i="1" dirty="0" err="1" smtClean="0">
              <a:solidFill>
                <a:srgbClr val="7030A0"/>
              </a:solidFill>
            </a:rPr>
            <a:t>влагосодержаний</a:t>
          </a:r>
          <a:endParaRPr lang="ru-RU" b="1" i="1" dirty="0">
            <a:solidFill>
              <a:srgbClr val="7030A0"/>
            </a:solidFill>
          </a:endParaRPr>
        </a:p>
      </dgm:t>
    </dgm:pt>
    <dgm:pt modelId="{21262007-375B-489F-B943-CB00B59A1453}" type="parTrans" cxnId="{924D2A48-E682-4797-94EC-39AABDCC60D2}">
      <dgm:prSet/>
      <dgm:spPr/>
      <dgm:t>
        <a:bodyPr/>
        <a:lstStyle/>
        <a:p>
          <a:endParaRPr lang="ru-RU"/>
        </a:p>
      </dgm:t>
    </dgm:pt>
    <dgm:pt modelId="{4998C152-1D03-4852-8853-B9DA3073551C}" type="sibTrans" cxnId="{924D2A48-E682-4797-94EC-39AABDCC60D2}">
      <dgm:prSet/>
      <dgm:spPr/>
      <dgm:t>
        <a:bodyPr/>
        <a:lstStyle/>
        <a:p>
          <a:endParaRPr lang="ru-RU"/>
        </a:p>
      </dgm:t>
    </dgm:pt>
    <dgm:pt modelId="{22A0E93E-0176-4E8C-B5FD-624CDA7646C9}">
      <dgm:prSet phldrT="[Текст]" custT="1"/>
      <dgm:spPr>
        <a:blipFill rotWithShape="1">
          <a:blip xmlns:r="http://schemas.openxmlformats.org/officeDocument/2006/relationships" r:embed="rId1"/>
          <a:stretch>
            <a:fillRect r="-1344"/>
          </a:stretch>
        </a:blipFill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99EA7921-2DD3-49A2-83DA-A8B5170E6B7C}" type="parTrans" cxnId="{8C935697-E075-4867-84D3-5D1AAC3CC998}">
      <dgm:prSet/>
      <dgm:spPr/>
      <dgm:t>
        <a:bodyPr/>
        <a:lstStyle/>
        <a:p>
          <a:endParaRPr lang="ru-RU"/>
        </a:p>
      </dgm:t>
    </dgm:pt>
    <dgm:pt modelId="{01C096F1-F49D-454D-B725-DB40BC95E93E}" type="sibTrans" cxnId="{8C935697-E075-4867-84D3-5D1AAC3CC998}">
      <dgm:prSet/>
      <dgm:spPr/>
      <dgm:t>
        <a:bodyPr/>
        <a:lstStyle/>
        <a:p>
          <a:endParaRPr lang="ru-RU"/>
        </a:p>
      </dgm:t>
    </dgm:pt>
    <dgm:pt modelId="{20B4D929-5E4C-4740-B404-76DFF457AFBF}" type="pres">
      <dgm:prSet presAssocID="{4FFD4E75-D0C9-457E-BEAD-5FB8F986AC5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9F3E025-1231-4257-947B-DFF0F0894519}" type="pres">
      <dgm:prSet presAssocID="{5762D088-0CAE-4A5B-B03D-C97EA97C9484}" presName="hierRoot1" presStyleCnt="0"/>
      <dgm:spPr/>
    </dgm:pt>
    <dgm:pt modelId="{F91A6933-50CD-4CBC-BF08-293599CC547E}" type="pres">
      <dgm:prSet presAssocID="{5762D088-0CAE-4A5B-B03D-C97EA97C9484}" presName="composite" presStyleCnt="0"/>
      <dgm:spPr/>
    </dgm:pt>
    <dgm:pt modelId="{766006A1-1A36-4CFB-8053-17DC98A488F7}" type="pres">
      <dgm:prSet presAssocID="{5762D088-0CAE-4A5B-B03D-C97EA97C9484}" presName="background" presStyleLbl="node0" presStyleIdx="0" presStyleCnt="1"/>
      <dgm:spPr/>
    </dgm:pt>
    <dgm:pt modelId="{25631542-E4E9-4268-B789-1478501B749F}" type="pres">
      <dgm:prSet presAssocID="{5762D088-0CAE-4A5B-B03D-C97EA97C948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67776C-8519-4383-824E-F92956F6B766}" type="pres">
      <dgm:prSet presAssocID="{5762D088-0CAE-4A5B-B03D-C97EA97C9484}" presName="hierChild2" presStyleCnt="0"/>
      <dgm:spPr/>
    </dgm:pt>
    <dgm:pt modelId="{138C4983-C3B5-43A8-A533-1E97156A8C72}" type="pres">
      <dgm:prSet presAssocID="{3235ADDD-FCC5-40A7-8D27-F63D5BCC37AD}" presName="Name10" presStyleLbl="parChTrans1D2" presStyleIdx="0" presStyleCnt="2"/>
      <dgm:spPr/>
    </dgm:pt>
    <dgm:pt modelId="{8AC8A9E7-D7C7-4B5A-8403-F00F3737C276}" type="pres">
      <dgm:prSet presAssocID="{4E80F8AF-3A1E-433F-8697-493253B9AC2C}" presName="hierRoot2" presStyleCnt="0"/>
      <dgm:spPr/>
    </dgm:pt>
    <dgm:pt modelId="{A7884FBB-7E8B-403B-9B80-1BF9746FA083}" type="pres">
      <dgm:prSet presAssocID="{4E80F8AF-3A1E-433F-8697-493253B9AC2C}" presName="composite2" presStyleCnt="0"/>
      <dgm:spPr/>
    </dgm:pt>
    <dgm:pt modelId="{7481BCC7-943D-42B2-A37E-195B4967E65E}" type="pres">
      <dgm:prSet presAssocID="{4E80F8AF-3A1E-433F-8697-493253B9AC2C}" presName="background2" presStyleLbl="node2" presStyleIdx="0" presStyleCnt="2"/>
      <dgm:spPr/>
    </dgm:pt>
    <dgm:pt modelId="{210193D6-6D63-4D90-96F4-6C5D96315200}" type="pres">
      <dgm:prSet presAssocID="{4E80F8AF-3A1E-433F-8697-493253B9AC2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271DB0-2BFE-4209-90D2-C6785E109FF7}" type="pres">
      <dgm:prSet presAssocID="{4E80F8AF-3A1E-433F-8697-493253B9AC2C}" presName="hierChild3" presStyleCnt="0"/>
      <dgm:spPr/>
    </dgm:pt>
    <dgm:pt modelId="{27882F1E-1ACF-4550-8A5F-706F4008D1B7}" type="pres">
      <dgm:prSet presAssocID="{5C73E37A-1AE5-4EC0-8226-589638A0DBD6}" presName="Name17" presStyleLbl="parChTrans1D3" presStyleIdx="0" presStyleCnt="3"/>
      <dgm:spPr/>
    </dgm:pt>
    <dgm:pt modelId="{B457C36C-5A83-45BB-8E28-55992504FBE6}" type="pres">
      <dgm:prSet presAssocID="{E31F1F09-26FE-4D9D-8190-F083334294FC}" presName="hierRoot3" presStyleCnt="0"/>
      <dgm:spPr/>
    </dgm:pt>
    <dgm:pt modelId="{E1F1941B-D82D-4E9F-A1A0-CA7122F59EAA}" type="pres">
      <dgm:prSet presAssocID="{E31F1F09-26FE-4D9D-8190-F083334294FC}" presName="composite3" presStyleCnt="0"/>
      <dgm:spPr/>
    </dgm:pt>
    <dgm:pt modelId="{FA19DA28-6814-4687-90A5-069CCD1DBD9F}" type="pres">
      <dgm:prSet presAssocID="{E31F1F09-26FE-4D9D-8190-F083334294FC}" presName="background3" presStyleLbl="node3" presStyleIdx="0" presStyleCnt="3"/>
      <dgm:spPr/>
    </dgm:pt>
    <dgm:pt modelId="{44E4267D-0889-4207-96FC-D8E03BCB3AC5}" type="pres">
      <dgm:prSet presAssocID="{E31F1F09-26FE-4D9D-8190-F083334294FC}" presName="text3" presStyleLbl="fgAcc3" presStyleIdx="0" presStyleCnt="3">
        <dgm:presLayoutVars>
          <dgm:chPref val="3"/>
        </dgm:presLayoutVars>
      </dgm:prSet>
      <dgm:spPr/>
    </dgm:pt>
    <dgm:pt modelId="{9BA697E1-29EB-48E1-8683-5EB0ACA151E0}" type="pres">
      <dgm:prSet presAssocID="{E31F1F09-26FE-4D9D-8190-F083334294FC}" presName="hierChild4" presStyleCnt="0"/>
      <dgm:spPr/>
    </dgm:pt>
    <dgm:pt modelId="{7E88C50D-463C-47DF-8663-6794DA186BBF}" type="pres">
      <dgm:prSet presAssocID="{53209A6A-F847-4F82-BE9F-7DC5ECE4E3C7}" presName="Name17" presStyleLbl="parChTrans1D3" presStyleIdx="1" presStyleCnt="3"/>
      <dgm:spPr/>
    </dgm:pt>
    <dgm:pt modelId="{4ED40FEF-3194-4754-8576-F9449982F682}" type="pres">
      <dgm:prSet presAssocID="{820F5C22-9760-432A-86F9-523BD04B8DD8}" presName="hierRoot3" presStyleCnt="0"/>
      <dgm:spPr/>
    </dgm:pt>
    <dgm:pt modelId="{1C74A341-23AC-4F12-978B-40A9564769EB}" type="pres">
      <dgm:prSet presAssocID="{820F5C22-9760-432A-86F9-523BD04B8DD8}" presName="composite3" presStyleCnt="0"/>
      <dgm:spPr/>
    </dgm:pt>
    <dgm:pt modelId="{B5502E45-0F71-4ED0-8238-90042F89177F}" type="pres">
      <dgm:prSet presAssocID="{820F5C22-9760-432A-86F9-523BD04B8DD8}" presName="background3" presStyleLbl="node3" presStyleIdx="1" presStyleCnt="3"/>
      <dgm:spPr/>
    </dgm:pt>
    <dgm:pt modelId="{3DA4DC46-DA92-4A0F-BF54-5C8A3C3A8F18}" type="pres">
      <dgm:prSet presAssocID="{820F5C22-9760-432A-86F9-523BD04B8DD8}" presName="text3" presStyleLbl="fgAcc3" presStyleIdx="1" presStyleCnt="3" custScaleX="1105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FB76DA-31A5-47C8-A85A-53C14AC1B88A}" type="pres">
      <dgm:prSet presAssocID="{820F5C22-9760-432A-86F9-523BD04B8DD8}" presName="hierChild4" presStyleCnt="0"/>
      <dgm:spPr/>
    </dgm:pt>
    <dgm:pt modelId="{C4E8F28E-D933-47D1-99EA-A485653E7647}" type="pres">
      <dgm:prSet presAssocID="{21262007-375B-489F-B943-CB00B59A1453}" presName="Name10" presStyleLbl="parChTrans1D2" presStyleIdx="1" presStyleCnt="2"/>
      <dgm:spPr/>
    </dgm:pt>
    <dgm:pt modelId="{A857BA5F-942E-4D7F-9E16-425A8FE377DA}" type="pres">
      <dgm:prSet presAssocID="{A9FAAB7C-FAF2-4CDD-A0C3-2A138DE11EFD}" presName="hierRoot2" presStyleCnt="0"/>
      <dgm:spPr/>
    </dgm:pt>
    <dgm:pt modelId="{6323B3E4-422E-49F4-A663-BF5B2A6D2767}" type="pres">
      <dgm:prSet presAssocID="{A9FAAB7C-FAF2-4CDD-A0C3-2A138DE11EFD}" presName="composite2" presStyleCnt="0"/>
      <dgm:spPr/>
    </dgm:pt>
    <dgm:pt modelId="{535E2C44-793C-460B-9EDD-C5D64ADE96A5}" type="pres">
      <dgm:prSet presAssocID="{A9FAAB7C-FAF2-4CDD-A0C3-2A138DE11EFD}" presName="background2" presStyleLbl="node2" presStyleIdx="1" presStyleCnt="2"/>
      <dgm:spPr/>
    </dgm:pt>
    <dgm:pt modelId="{E915F121-666B-464A-A007-FEFBE7A5B3A4}" type="pres">
      <dgm:prSet presAssocID="{A9FAAB7C-FAF2-4CDD-A0C3-2A138DE11EFD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6624B5-93C6-4BA9-A697-07E0D9DE673F}" type="pres">
      <dgm:prSet presAssocID="{A9FAAB7C-FAF2-4CDD-A0C3-2A138DE11EFD}" presName="hierChild3" presStyleCnt="0"/>
      <dgm:spPr/>
    </dgm:pt>
    <dgm:pt modelId="{E3AC8F97-53A7-4543-A968-650936AD5A0D}" type="pres">
      <dgm:prSet presAssocID="{99EA7921-2DD3-49A2-83DA-A8B5170E6B7C}" presName="Name17" presStyleLbl="parChTrans1D3" presStyleIdx="2" presStyleCnt="3"/>
      <dgm:spPr/>
    </dgm:pt>
    <dgm:pt modelId="{264C04E4-9FF8-47D9-B778-7DADA4056FAF}" type="pres">
      <dgm:prSet presAssocID="{22A0E93E-0176-4E8C-B5FD-624CDA7646C9}" presName="hierRoot3" presStyleCnt="0"/>
      <dgm:spPr/>
    </dgm:pt>
    <dgm:pt modelId="{4CCE7CA9-FE74-4A9D-ABFF-947A793CB2D2}" type="pres">
      <dgm:prSet presAssocID="{22A0E93E-0176-4E8C-B5FD-624CDA7646C9}" presName="composite3" presStyleCnt="0"/>
      <dgm:spPr/>
    </dgm:pt>
    <dgm:pt modelId="{E69D466D-D2F6-4F3D-83A9-7BA0185366F0}" type="pres">
      <dgm:prSet presAssocID="{22A0E93E-0176-4E8C-B5FD-624CDA7646C9}" presName="background3" presStyleLbl="node3" presStyleIdx="2" presStyleCnt="3"/>
      <dgm:spPr/>
    </dgm:pt>
    <dgm:pt modelId="{028516DC-332C-45C4-8CE1-AA78FCEED886}" type="pres">
      <dgm:prSet presAssocID="{22A0E93E-0176-4E8C-B5FD-624CDA7646C9}" presName="text3" presStyleLbl="fgAcc3" presStyleIdx="2" presStyleCnt="3" custLinFactNeighborX="3526" custLinFactNeighborY="-606">
        <dgm:presLayoutVars>
          <dgm:chPref val="3"/>
        </dgm:presLayoutVars>
      </dgm:prSet>
      <dgm:spPr/>
    </dgm:pt>
    <dgm:pt modelId="{8207DFB5-EF37-415B-93C2-A8B00E1B6159}" type="pres">
      <dgm:prSet presAssocID="{22A0E93E-0176-4E8C-B5FD-624CDA7646C9}" presName="hierChild4" presStyleCnt="0"/>
      <dgm:spPr/>
    </dgm:pt>
  </dgm:ptLst>
  <dgm:cxnLst>
    <dgm:cxn modelId="{1FFB0F4A-B3E0-400C-9643-32BE29FB8FC3}" type="presOf" srcId="{4FFD4E75-D0C9-457E-BEAD-5FB8F986AC58}" destId="{20B4D929-5E4C-4740-B404-76DFF457AFBF}" srcOrd="0" destOrd="0" presId="urn:microsoft.com/office/officeart/2005/8/layout/hierarchy1"/>
    <dgm:cxn modelId="{0CCF6989-CCCC-41E6-91AB-A8EF5FB63C6A}" type="presOf" srcId="{4E80F8AF-3A1E-433F-8697-493253B9AC2C}" destId="{210193D6-6D63-4D90-96F4-6C5D96315200}" srcOrd="0" destOrd="0" presId="urn:microsoft.com/office/officeart/2005/8/layout/hierarchy1"/>
    <dgm:cxn modelId="{9B7DEFF6-E2DC-4503-B665-A0876E7CBFD2}" type="presOf" srcId="{5762D088-0CAE-4A5B-B03D-C97EA97C9484}" destId="{25631542-E4E9-4268-B789-1478501B749F}" srcOrd="0" destOrd="0" presId="urn:microsoft.com/office/officeart/2005/8/layout/hierarchy1"/>
    <dgm:cxn modelId="{930F60F2-42F9-4FBC-AFD7-DC45E4177CF3}" type="presOf" srcId="{E31F1F09-26FE-4D9D-8190-F083334294FC}" destId="{44E4267D-0889-4207-96FC-D8E03BCB3AC5}" srcOrd="0" destOrd="0" presId="urn:microsoft.com/office/officeart/2005/8/layout/hierarchy1"/>
    <dgm:cxn modelId="{177F6D07-8F70-4A6A-9430-8734E7757699}" srcId="{4E80F8AF-3A1E-433F-8697-493253B9AC2C}" destId="{820F5C22-9760-432A-86F9-523BD04B8DD8}" srcOrd="1" destOrd="0" parTransId="{53209A6A-F847-4F82-BE9F-7DC5ECE4E3C7}" sibTransId="{945FD93D-236C-485E-8F34-A9D061556796}"/>
    <dgm:cxn modelId="{53E458FF-DD8F-4C01-B2DD-ECDC48BD9175}" type="presOf" srcId="{3235ADDD-FCC5-40A7-8D27-F63D5BCC37AD}" destId="{138C4983-C3B5-43A8-A533-1E97156A8C72}" srcOrd="0" destOrd="0" presId="urn:microsoft.com/office/officeart/2005/8/layout/hierarchy1"/>
    <dgm:cxn modelId="{76C305C5-1027-48E6-8559-DC82019D54BA}" type="presOf" srcId="{99EA7921-2DD3-49A2-83DA-A8B5170E6B7C}" destId="{E3AC8F97-53A7-4543-A968-650936AD5A0D}" srcOrd="0" destOrd="0" presId="urn:microsoft.com/office/officeart/2005/8/layout/hierarchy1"/>
    <dgm:cxn modelId="{7D740682-F4B8-45F8-B62A-F8D9BF816A8E}" type="presOf" srcId="{53209A6A-F847-4F82-BE9F-7DC5ECE4E3C7}" destId="{7E88C50D-463C-47DF-8663-6794DA186BBF}" srcOrd="0" destOrd="0" presId="urn:microsoft.com/office/officeart/2005/8/layout/hierarchy1"/>
    <dgm:cxn modelId="{D2075294-91CA-4B10-BED5-3727CAA4BC5B}" type="presOf" srcId="{5C73E37A-1AE5-4EC0-8226-589638A0DBD6}" destId="{27882F1E-1ACF-4550-8A5F-706F4008D1B7}" srcOrd="0" destOrd="0" presId="urn:microsoft.com/office/officeart/2005/8/layout/hierarchy1"/>
    <dgm:cxn modelId="{39649F6B-3B4F-471D-8558-76C0BD40BBB7}" type="presOf" srcId="{21262007-375B-489F-B943-CB00B59A1453}" destId="{C4E8F28E-D933-47D1-99EA-A485653E7647}" srcOrd="0" destOrd="0" presId="urn:microsoft.com/office/officeart/2005/8/layout/hierarchy1"/>
    <dgm:cxn modelId="{4F7EAAC9-AF50-4E44-BE4D-BBF36CB185A4}" type="presOf" srcId="{A9FAAB7C-FAF2-4CDD-A0C3-2A138DE11EFD}" destId="{E915F121-666B-464A-A007-FEFBE7A5B3A4}" srcOrd="0" destOrd="0" presId="urn:microsoft.com/office/officeart/2005/8/layout/hierarchy1"/>
    <dgm:cxn modelId="{BFEAA276-891F-4E0B-9F11-480B7102B815}" srcId="{4FFD4E75-D0C9-457E-BEAD-5FB8F986AC58}" destId="{5762D088-0CAE-4A5B-B03D-C97EA97C9484}" srcOrd="0" destOrd="0" parTransId="{ED482B77-410D-4728-8B2C-B24C91EBA85F}" sibTransId="{BD5D9A71-7266-41A4-A541-88449FA490A9}"/>
    <dgm:cxn modelId="{4780A710-AE02-4853-9736-2E5362CE27B8}" type="presOf" srcId="{820F5C22-9760-432A-86F9-523BD04B8DD8}" destId="{3DA4DC46-DA92-4A0F-BF54-5C8A3C3A8F18}" srcOrd="0" destOrd="0" presId="urn:microsoft.com/office/officeart/2005/8/layout/hierarchy1"/>
    <dgm:cxn modelId="{8C935697-E075-4867-84D3-5D1AAC3CC998}" srcId="{A9FAAB7C-FAF2-4CDD-A0C3-2A138DE11EFD}" destId="{22A0E93E-0176-4E8C-B5FD-624CDA7646C9}" srcOrd="0" destOrd="0" parTransId="{99EA7921-2DD3-49A2-83DA-A8B5170E6B7C}" sibTransId="{01C096F1-F49D-454D-B725-DB40BC95E93E}"/>
    <dgm:cxn modelId="{D9A71AC5-BDD5-4BD9-AE88-C55C5135E47E}" srcId="{5762D088-0CAE-4A5B-B03D-C97EA97C9484}" destId="{4E80F8AF-3A1E-433F-8697-493253B9AC2C}" srcOrd="0" destOrd="0" parTransId="{3235ADDD-FCC5-40A7-8D27-F63D5BCC37AD}" sibTransId="{B13BC23F-02DC-4213-A081-038255B3F3A6}"/>
    <dgm:cxn modelId="{D350FC6A-4C37-498A-BEAB-CD86693000A7}" type="presOf" srcId="{22A0E93E-0176-4E8C-B5FD-624CDA7646C9}" destId="{028516DC-332C-45C4-8CE1-AA78FCEED886}" srcOrd="0" destOrd="0" presId="urn:microsoft.com/office/officeart/2005/8/layout/hierarchy1"/>
    <dgm:cxn modelId="{8029970C-A15D-44AC-94B9-93B648600CEB}" srcId="{4E80F8AF-3A1E-433F-8697-493253B9AC2C}" destId="{E31F1F09-26FE-4D9D-8190-F083334294FC}" srcOrd="0" destOrd="0" parTransId="{5C73E37A-1AE5-4EC0-8226-589638A0DBD6}" sibTransId="{CFDEFA61-1594-48E4-A62F-29E2CAF365FB}"/>
    <dgm:cxn modelId="{924D2A48-E682-4797-94EC-39AABDCC60D2}" srcId="{5762D088-0CAE-4A5B-B03D-C97EA97C9484}" destId="{A9FAAB7C-FAF2-4CDD-A0C3-2A138DE11EFD}" srcOrd="1" destOrd="0" parTransId="{21262007-375B-489F-B943-CB00B59A1453}" sibTransId="{4998C152-1D03-4852-8853-B9DA3073551C}"/>
    <dgm:cxn modelId="{81F71DD0-8BE0-47C7-A722-10DB17ACD28D}" type="presParOf" srcId="{20B4D929-5E4C-4740-B404-76DFF457AFBF}" destId="{F9F3E025-1231-4257-947B-DFF0F0894519}" srcOrd="0" destOrd="0" presId="urn:microsoft.com/office/officeart/2005/8/layout/hierarchy1"/>
    <dgm:cxn modelId="{CECF03BB-010E-4FFD-904A-57F858BF28ED}" type="presParOf" srcId="{F9F3E025-1231-4257-947B-DFF0F0894519}" destId="{F91A6933-50CD-4CBC-BF08-293599CC547E}" srcOrd="0" destOrd="0" presId="urn:microsoft.com/office/officeart/2005/8/layout/hierarchy1"/>
    <dgm:cxn modelId="{64D4F84B-E44C-45AA-8693-F0DA6D79F962}" type="presParOf" srcId="{F91A6933-50CD-4CBC-BF08-293599CC547E}" destId="{766006A1-1A36-4CFB-8053-17DC98A488F7}" srcOrd="0" destOrd="0" presId="urn:microsoft.com/office/officeart/2005/8/layout/hierarchy1"/>
    <dgm:cxn modelId="{70A133CA-9E98-4232-91C8-18378F795260}" type="presParOf" srcId="{F91A6933-50CD-4CBC-BF08-293599CC547E}" destId="{25631542-E4E9-4268-B789-1478501B749F}" srcOrd="1" destOrd="0" presId="urn:microsoft.com/office/officeart/2005/8/layout/hierarchy1"/>
    <dgm:cxn modelId="{D68F9DA4-C71D-43F9-9AD9-00BE9ADAB327}" type="presParOf" srcId="{F9F3E025-1231-4257-947B-DFF0F0894519}" destId="{3967776C-8519-4383-824E-F92956F6B766}" srcOrd="1" destOrd="0" presId="urn:microsoft.com/office/officeart/2005/8/layout/hierarchy1"/>
    <dgm:cxn modelId="{AEFF578B-6CC3-4C13-9ADC-E0CA17512895}" type="presParOf" srcId="{3967776C-8519-4383-824E-F92956F6B766}" destId="{138C4983-C3B5-43A8-A533-1E97156A8C72}" srcOrd="0" destOrd="0" presId="urn:microsoft.com/office/officeart/2005/8/layout/hierarchy1"/>
    <dgm:cxn modelId="{AA08C3E9-13C4-45B7-A7F0-C4632E85A99D}" type="presParOf" srcId="{3967776C-8519-4383-824E-F92956F6B766}" destId="{8AC8A9E7-D7C7-4B5A-8403-F00F3737C276}" srcOrd="1" destOrd="0" presId="urn:microsoft.com/office/officeart/2005/8/layout/hierarchy1"/>
    <dgm:cxn modelId="{97167C44-4C62-4890-9910-955E78955865}" type="presParOf" srcId="{8AC8A9E7-D7C7-4B5A-8403-F00F3737C276}" destId="{A7884FBB-7E8B-403B-9B80-1BF9746FA083}" srcOrd="0" destOrd="0" presId="urn:microsoft.com/office/officeart/2005/8/layout/hierarchy1"/>
    <dgm:cxn modelId="{59407FB5-E832-4EBD-A71C-816317CC2BDC}" type="presParOf" srcId="{A7884FBB-7E8B-403B-9B80-1BF9746FA083}" destId="{7481BCC7-943D-42B2-A37E-195B4967E65E}" srcOrd="0" destOrd="0" presId="urn:microsoft.com/office/officeart/2005/8/layout/hierarchy1"/>
    <dgm:cxn modelId="{5E3B08D8-6516-4BF5-9B61-757E80B21482}" type="presParOf" srcId="{A7884FBB-7E8B-403B-9B80-1BF9746FA083}" destId="{210193D6-6D63-4D90-96F4-6C5D96315200}" srcOrd="1" destOrd="0" presId="urn:microsoft.com/office/officeart/2005/8/layout/hierarchy1"/>
    <dgm:cxn modelId="{0B96802F-9606-4F35-8DA2-A292789F9ECF}" type="presParOf" srcId="{8AC8A9E7-D7C7-4B5A-8403-F00F3737C276}" destId="{F6271DB0-2BFE-4209-90D2-C6785E109FF7}" srcOrd="1" destOrd="0" presId="urn:microsoft.com/office/officeart/2005/8/layout/hierarchy1"/>
    <dgm:cxn modelId="{73980DE8-CF2D-49CC-B771-8B0E7B54AE3A}" type="presParOf" srcId="{F6271DB0-2BFE-4209-90D2-C6785E109FF7}" destId="{27882F1E-1ACF-4550-8A5F-706F4008D1B7}" srcOrd="0" destOrd="0" presId="urn:microsoft.com/office/officeart/2005/8/layout/hierarchy1"/>
    <dgm:cxn modelId="{67CBB513-A672-4435-BCB3-89C74F5CA923}" type="presParOf" srcId="{F6271DB0-2BFE-4209-90D2-C6785E109FF7}" destId="{B457C36C-5A83-45BB-8E28-55992504FBE6}" srcOrd="1" destOrd="0" presId="urn:microsoft.com/office/officeart/2005/8/layout/hierarchy1"/>
    <dgm:cxn modelId="{2897C77C-883D-4DE0-911F-CD1D1983F731}" type="presParOf" srcId="{B457C36C-5A83-45BB-8E28-55992504FBE6}" destId="{E1F1941B-D82D-4E9F-A1A0-CA7122F59EAA}" srcOrd="0" destOrd="0" presId="urn:microsoft.com/office/officeart/2005/8/layout/hierarchy1"/>
    <dgm:cxn modelId="{CC654BE6-C3C0-46E7-9020-6017D900D66E}" type="presParOf" srcId="{E1F1941B-D82D-4E9F-A1A0-CA7122F59EAA}" destId="{FA19DA28-6814-4687-90A5-069CCD1DBD9F}" srcOrd="0" destOrd="0" presId="urn:microsoft.com/office/officeart/2005/8/layout/hierarchy1"/>
    <dgm:cxn modelId="{0CE0F859-2488-48A0-9E53-79C085DCCD81}" type="presParOf" srcId="{E1F1941B-D82D-4E9F-A1A0-CA7122F59EAA}" destId="{44E4267D-0889-4207-96FC-D8E03BCB3AC5}" srcOrd="1" destOrd="0" presId="urn:microsoft.com/office/officeart/2005/8/layout/hierarchy1"/>
    <dgm:cxn modelId="{B2544342-74D7-4868-A2F1-3B68C210C03F}" type="presParOf" srcId="{B457C36C-5A83-45BB-8E28-55992504FBE6}" destId="{9BA697E1-29EB-48E1-8683-5EB0ACA151E0}" srcOrd="1" destOrd="0" presId="urn:microsoft.com/office/officeart/2005/8/layout/hierarchy1"/>
    <dgm:cxn modelId="{0B27F369-E713-4A06-8E58-DE9C322B89E5}" type="presParOf" srcId="{F6271DB0-2BFE-4209-90D2-C6785E109FF7}" destId="{7E88C50D-463C-47DF-8663-6794DA186BBF}" srcOrd="2" destOrd="0" presId="urn:microsoft.com/office/officeart/2005/8/layout/hierarchy1"/>
    <dgm:cxn modelId="{1D25E837-22F7-4B6A-A455-18A9A483C864}" type="presParOf" srcId="{F6271DB0-2BFE-4209-90D2-C6785E109FF7}" destId="{4ED40FEF-3194-4754-8576-F9449982F682}" srcOrd="3" destOrd="0" presId="urn:microsoft.com/office/officeart/2005/8/layout/hierarchy1"/>
    <dgm:cxn modelId="{7E1820AC-DFF9-4C2C-9057-551F9A137257}" type="presParOf" srcId="{4ED40FEF-3194-4754-8576-F9449982F682}" destId="{1C74A341-23AC-4F12-978B-40A9564769EB}" srcOrd="0" destOrd="0" presId="urn:microsoft.com/office/officeart/2005/8/layout/hierarchy1"/>
    <dgm:cxn modelId="{8E3DC55F-4860-446B-B1CB-6287794B4BF4}" type="presParOf" srcId="{1C74A341-23AC-4F12-978B-40A9564769EB}" destId="{B5502E45-0F71-4ED0-8238-90042F89177F}" srcOrd="0" destOrd="0" presId="urn:microsoft.com/office/officeart/2005/8/layout/hierarchy1"/>
    <dgm:cxn modelId="{21A671BB-4DDD-4D49-B1FE-CC11CC32CFB9}" type="presParOf" srcId="{1C74A341-23AC-4F12-978B-40A9564769EB}" destId="{3DA4DC46-DA92-4A0F-BF54-5C8A3C3A8F18}" srcOrd="1" destOrd="0" presId="urn:microsoft.com/office/officeart/2005/8/layout/hierarchy1"/>
    <dgm:cxn modelId="{D9F4CE92-7293-4A1A-BC9F-AF7D22EF04E2}" type="presParOf" srcId="{4ED40FEF-3194-4754-8576-F9449982F682}" destId="{50FB76DA-31A5-47C8-A85A-53C14AC1B88A}" srcOrd="1" destOrd="0" presId="urn:microsoft.com/office/officeart/2005/8/layout/hierarchy1"/>
    <dgm:cxn modelId="{271C7AA3-6865-4A7A-AC15-2450F65E247E}" type="presParOf" srcId="{3967776C-8519-4383-824E-F92956F6B766}" destId="{C4E8F28E-D933-47D1-99EA-A485653E7647}" srcOrd="2" destOrd="0" presId="urn:microsoft.com/office/officeart/2005/8/layout/hierarchy1"/>
    <dgm:cxn modelId="{9C65F248-A902-4699-9CEA-78E1C8E4E353}" type="presParOf" srcId="{3967776C-8519-4383-824E-F92956F6B766}" destId="{A857BA5F-942E-4D7F-9E16-425A8FE377DA}" srcOrd="3" destOrd="0" presId="urn:microsoft.com/office/officeart/2005/8/layout/hierarchy1"/>
    <dgm:cxn modelId="{9D8892BC-E3F4-4959-AABC-6AB0AD60D604}" type="presParOf" srcId="{A857BA5F-942E-4D7F-9E16-425A8FE377DA}" destId="{6323B3E4-422E-49F4-A663-BF5B2A6D2767}" srcOrd="0" destOrd="0" presId="urn:microsoft.com/office/officeart/2005/8/layout/hierarchy1"/>
    <dgm:cxn modelId="{D6841856-B31A-4E73-907E-2D80D0205341}" type="presParOf" srcId="{6323B3E4-422E-49F4-A663-BF5B2A6D2767}" destId="{535E2C44-793C-460B-9EDD-C5D64ADE96A5}" srcOrd="0" destOrd="0" presId="urn:microsoft.com/office/officeart/2005/8/layout/hierarchy1"/>
    <dgm:cxn modelId="{1B2307F8-E5A1-448B-9A8C-0AA20AE52C64}" type="presParOf" srcId="{6323B3E4-422E-49F4-A663-BF5B2A6D2767}" destId="{E915F121-666B-464A-A007-FEFBE7A5B3A4}" srcOrd="1" destOrd="0" presId="urn:microsoft.com/office/officeart/2005/8/layout/hierarchy1"/>
    <dgm:cxn modelId="{EAE0C4DE-8D3D-47A0-AC57-9972FC427681}" type="presParOf" srcId="{A857BA5F-942E-4D7F-9E16-425A8FE377DA}" destId="{3E6624B5-93C6-4BA9-A697-07E0D9DE673F}" srcOrd="1" destOrd="0" presId="urn:microsoft.com/office/officeart/2005/8/layout/hierarchy1"/>
    <dgm:cxn modelId="{EFC4B710-6034-49A3-8ACC-82301D3E2C2A}" type="presParOf" srcId="{3E6624B5-93C6-4BA9-A697-07E0D9DE673F}" destId="{E3AC8F97-53A7-4543-A968-650936AD5A0D}" srcOrd="0" destOrd="0" presId="urn:microsoft.com/office/officeart/2005/8/layout/hierarchy1"/>
    <dgm:cxn modelId="{E2AEAAB2-5857-4B30-9051-646333CB0B53}" type="presParOf" srcId="{3E6624B5-93C6-4BA9-A697-07E0D9DE673F}" destId="{264C04E4-9FF8-47D9-B778-7DADA4056FAF}" srcOrd="1" destOrd="0" presId="urn:microsoft.com/office/officeart/2005/8/layout/hierarchy1"/>
    <dgm:cxn modelId="{7229A8DF-44C2-4A1D-BC19-548E8F038268}" type="presParOf" srcId="{264C04E4-9FF8-47D9-B778-7DADA4056FAF}" destId="{4CCE7CA9-FE74-4A9D-ABFF-947A793CB2D2}" srcOrd="0" destOrd="0" presId="urn:microsoft.com/office/officeart/2005/8/layout/hierarchy1"/>
    <dgm:cxn modelId="{F96D44B5-C5CD-4219-ABC8-621806BFA5EE}" type="presParOf" srcId="{4CCE7CA9-FE74-4A9D-ABFF-947A793CB2D2}" destId="{E69D466D-D2F6-4F3D-83A9-7BA0185366F0}" srcOrd="0" destOrd="0" presId="urn:microsoft.com/office/officeart/2005/8/layout/hierarchy1"/>
    <dgm:cxn modelId="{6652CA90-4A80-4FD4-9584-9DCEBDCA4694}" type="presParOf" srcId="{4CCE7CA9-FE74-4A9D-ABFF-947A793CB2D2}" destId="{028516DC-332C-45C4-8CE1-AA78FCEED886}" srcOrd="1" destOrd="0" presId="urn:microsoft.com/office/officeart/2005/8/layout/hierarchy1"/>
    <dgm:cxn modelId="{0128A698-8163-4A59-8870-EF20A6CAAD10}" type="presParOf" srcId="{264C04E4-9FF8-47D9-B778-7DADA4056FAF}" destId="{8207DFB5-EF37-415B-93C2-A8B00E1B615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9A8B987-0942-4C18-B76B-5B0F28101E17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7241849-BE70-4DF1-95B2-B58055B792F2}">
      <dgm:prSet phldrT="[Текст]" custT="1"/>
      <dgm:spPr/>
      <dgm:t>
        <a:bodyPr/>
        <a:lstStyle/>
        <a:p>
          <a:r>
            <a:rPr lang="ru-RU" sz="2000" dirty="0" smtClean="0"/>
            <a:t>Построения на </a:t>
          </a:r>
          <a:r>
            <a:rPr lang="en-US" sz="2000" dirty="0" smtClean="0"/>
            <a:t>I-d</a:t>
          </a:r>
          <a:r>
            <a:rPr lang="ru-RU" sz="2000" dirty="0" smtClean="0"/>
            <a:t> диаграмме</a:t>
          </a:r>
          <a:endParaRPr lang="ru-RU" sz="2000" dirty="0"/>
        </a:p>
      </dgm:t>
    </dgm:pt>
    <dgm:pt modelId="{6940BB5D-A1A2-41DC-95FA-472232D412E9}" type="parTrans" cxnId="{1B7D117C-D050-4F93-86D4-BD801F4C79CD}">
      <dgm:prSet/>
      <dgm:spPr/>
      <dgm:t>
        <a:bodyPr/>
        <a:lstStyle/>
        <a:p>
          <a:endParaRPr lang="ru-RU" sz="2000"/>
        </a:p>
      </dgm:t>
    </dgm:pt>
    <dgm:pt modelId="{B8AE8E3D-0254-4DB5-9562-5A97B19A66C0}" type="sibTrans" cxnId="{1B7D117C-D050-4F93-86D4-BD801F4C79CD}">
      <dgm:prSet/>
      <dgm:spPr/>
      <dgm:t>
        <a:bodyPr/>
        <a:lstStyle/>
        <a:p>
          <a:endParaRPr lang="ru-RU" sz="2000"/>
        </a:p>
      </dgm:t>
    </dgm:pt>
    <dgm:pt modelId="{C497B0B0-A7CB-40A1-B8AF-89FD6D8AD843}">
      <dgm:prSet phldrT="[Текст]" custT="1"/>
      <dgm:spPr/>
      <dgm:t>
        <a:bodyPr/>
        <a:lstStyle/>
        <a:p>
          <a:r>
            <a:rPr lang="ru-RU" sz="2000" dirty="0" smtClean="0">
              <a:latin typeface="+mn-lt"/>
            </a:rPr>
            <a:t>Положение (</a:t>
          </a:r>
          <a:r>
            <a:rPr lang="ru-RU" sz="2000" dirty="0" smtClean="0">
              <a:latin typeface="+mn-lt"/>
              <a:cs typeface="Times New Roman"/>
            </a:rPr>
            <a:t>.) </a:t>
          </a:r>
          <a:r>
            <a:rPr lang="ru-RU" sz="2000" dirty="0" err="1" smtClean="0">
              <a:latin typeface="+mn-lt"/>
              <a:cs typeface="Times New Roman"/>
            </a:rPr>
            <a:t>термовлажностного</a:t>
          </a:r>
          <a:r>
            <a:rPr lang="ru-RU" sz="2000" dirty="0" smtClean="0">
              <a:latin typeface="+mn-lt"/>
              <a:cs typeface="Times New Roman"/>
            </a:rPr>
            <a:t> состояния по двум пар-м: </a:t>
          </a:r>
          <a:r>
            <a:rPr lang="en-US" sz="2000" b="1" i="1" dirty="0" smtClean="0">
              <a:latin typeface="+mn-lt"/>
              <a:cs typeface="Times New Roman"/>
            </a:rPr>
            <a:t>t,</a:t>
          </a:r>
          <a:r>
            <a:rPr lang="ru-RU" sz="2000" b="1" i="1" dirty="0" smtClean="0">
              <a:latin typeface="+mn-lt"/>
              <a:cs typeface="Times New Roman"/>
            </a:rPr>
            <a:t> </a:t>
          </a:r>
          <a:r>
            <a:rPr lang="el-GR" sz="2000" b="1" i="1" dirty="0" smtClean="0">
              <a:latin typeface="Times New Roman"/>
              <a:cs typeface="Times New Roman"/>
            </a:rPr>
            <a:t>φ</a:t>
          </a:r>
          <a:r>
            <a:rPr lang="ru-RU" sz="2000" b="1" i="1" dirty="0" smtClean="0">
              <a:latin typeface="Times New Roman"/>
              <a:cs typeface="Times New Roman"/>
            </a:rPr>
            <a:t>, </a:t>
          </a:r>
          <a:r>
            <a:rPr lang="en-US" sz="2000" b="1" i="1" dirty="0" smtClean="0">
              <a:latin typeface="Times New Roman"/>
              <a:cs typeface="Times New Roman"/>
            </a:rPr>
            <a:t>I, d, P</a:t>
          </a:r>
          <a:r>
            <a:rPr lang="ru-RU" sz="2000" b="1" i="1" baseline="-25000" dirty="0" smtClean="0">
              <a:latin typeface="Times New Roman"/>
              <a:cs typeface="Times New Roman"/>
            </a:rPr>
            <a:t>п</a:t>
          </a:r>
          <a:r>
            <a:rPr lang="en-US" sz="2000" b="1" i="1" dirty="0" smtClean="0">
              <a:latin typeface="+mn-lt"/>
              <a:cs typeface="Times New Roman"/>
            </a:rPr>
            <a:t> </a:t>
          </a:r>
          <a:endParaRPr lang="ru-RU" sz="2000" b="1" i="1" dirty="0">
            <a:latin typeface="+mn-lt"/>
          </a:endParaRPr>
        </a:p>
      </dgm:t>
    </dgm:pt>
    <dgm:pt modelId="{C347EEF9-5EE1-4C46-BD02-69A40698A406}" type="parTrans" cxnId="{8F680175-C1DF-4FEF-A27B-5B1626CEF9B4}">
      <dgm:prSet/>
      <dgm:spPr/>
      <dgm:t>
        <a:bodyPr/>
        <a:lstStyle/>
        <a:p>
          <a:endParaRPr lang="ru-RU" sz="2000"/>
        </a:p>
      </dgm:t>
    </dgm:pt>
    <dgm:pt modelId="{66C623FB-C9E0-40A1-9BE9-916450AFF606}" type="sibTrans" cxnId="{8F680175-C1DF-4FEF-A27B-5B1626CEF9B4}">
      <dgm:prSet/>
      <dgm:spPr/>
      <dgm:t>
        <a:bodyPr/>
        <a:lstStyle/>
        <a:p>
          <a:endParaRPr lang="ru-RU" sz="2000"/>
        </a:p>
      </dgm:t>
    </dgm:pt>
    <dgm:pt modelId="{7FDB9549-A0C8-4222-80D2-B103F851EB94}">
      <dgm:prSet phldrT="[Текст]" custT="1"/>
      <dgm:spPr/>
      <dgm:t>
        <a:bodyPr/>
        <a:lstStyle/>
        <a:p>
          <a:r>
            <a:rPr lang="ru-RU" sz="2000" dirty="0" smtClean="0"/>
            <a:t>Линии изменения состояния при:</a:t>
          </a:r>
        </a:p>
        <a:p>
          <a:r>
            <a:rPr lang="ru-RU" sz="2000" b="1" dirty="0" smtClean="0"/>
            <a:t>- нагревании</a:t>
          </a:r>
        </a:p>
        <a:p>
          <a:r>
            <a:rPr lang="ru-RU" sz="2000" b="1" dirty="0" smtClean="0"/>
            <a:t>- охлаждении</a:t>
          </a:r>
        </a:p>
        <a:p>
          <a:r>
            <a:rPr lang="ru-RU" sz="2000" b="1" dirty="0" smtClean="0"/>
            <a:t>- увлажнении</a:t>
          </a:r>
        </a:p>
        <a:p>
          <a:r>
            <a:rPr lang="ru-RU" sz="2000" b="1" dirty="0" smtClean="0"/>
            <a:t>- осушении</a:t>
          </a:r>
        </a:p>
        <a:p>
          <a:r>
            <a:rPr lang="ru-RU" sz="2000" b="1" dirty="0" smtClean="0"/>
            <a:t>- смешении</a:t>
          </a:r>
          <a:endParaRPr lang="ru-RU" sz="2000" b="1" dirty="0"/>
        </a:p>
      </dgm:t>
    </dgm:pt>
    <dgm:pt modelId="{FE4EAA06-A62C-4419-849A-F78DC7863777}" type="parTrans" cxnId="{70CCE4C9-4579-40A9-9506-AB58DACC2D49}">
      <dgm:prSet/>
      <dgm:spPr/>
      <dgm:t>
        <a:bodyPr/>
        <a:lstStyle/>
        <a:p>
          <a:endParaRPr lang="ru-RU" sz="2000"/>
        </a:p>
      </dgm:t>
    </dgm:pt>
    <dgm:pt modelId="{9CC6A5E9-43C9-40D2-BF92-EDAC3F647743}" type="sibTrans" cxnId="{70CCE4C9-4579-40A9-9506-AB58DACC2D49}">
      <dgm:prSet/>
      <dgm:spPr/>
      <dgm:t>
        <a:bodyPr/>
        <a:lstStyle/>
        <a:p>
          <a:endParaRPr lang="ru-RU" sz="2000"/>
        </a:p>
      </dgm:t>
    </dgm:pt>
    <dgm:pt modelId="{3D55EB81-E186-4A50-A18B-C1EEF0EFACD1}" type="pres">
      <dgm:prSet presAssocID="{E9A8B987-0942-4C18-B76B-5B0F28101E1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21B2A00-4129-4061-91EC-80DA1C0022DC}" type="pres">
      <dgm:prSet presAssocID="{87241849-BE70-4DF1-95B2-B58055B792F2}" presName="root" presStyleCnt="0"/>
      <dgm:spPr/>
    </dgm:pt>
    <dgm:pt modelId="{BEEADB11-16E0-4A51-BB36-A073D752EEA7}" type="pres">
      <dgm:prSet presAssocID="{87241849-BE70-4DF1-95B2-B58055B792F2}" presName="rootComposite" presStyleCnt="0"/>
      <dgm:spPr/>
    </dgm:pt>
    <dgm:pt modelId="{2423D773-1A1F-43B4-8093-F1C12A331B39}" type="pres">
      <dgm:prSet presAssocID="{87241849-BE70-4DF1-95B2-B58055B792F2}" presName="rootText" presStyleLbl="node1" presStyleIdx="0" presStyleCnt="1" custScaleX="175620" custScaleY="69287" custLinFactNeighborY="-18530"/>
      <dgm:spPr/>
      <dgm:t>
        <a:bodyPr/>
        <a:lstStyle/>
        <a:p>
          <a:endParaRPr lang="ru-RU"/>
        </a:p>
      </dgm:t>
    </dgm:pt>
    <dgm:pt modelId="{223E71B5-BEBE-48A2-AFFD-58CCE9139926}" type="pres">
      <dgm:prSet presAssocID="{87241849-BE70-4DF1-95B2-B58055B792F2}" presName="rootConnector" presStyleLbl="node1" presStyleIdx="0" presStyleCnt="1"/>
      <dgm:spPr/>
      <dgm:t>
        <a:bodyPr/>
        <a:lstStyle/>
        <a:p>
          <a:endParaRPr lang="ru-RU"/>
        </a:p>
      </dgm:t>
    </dgm:pt>
    <dgm:pt modelId="{E4CBA090-9FF8-4309-8EA3-24A4970102EB}" type="pres">
      <dgm:prSet presAssocID="{87241849-BE70-4DF1-95B2-B58055B792F2}" presName="childShape" presStyleCnt="0"/>
      <dgm:spPr/>
    </dgm:pt>
    <dgm:pt modelId="{5C5EC446-153C-41B3-A206-E866C3B939B9}" type="pres">
      <dgm:prSet presAssocID="{C347EEF9-5EE1-4C46-BD02-69A40698A406}" presName="Name13" presStyleLbl="parChTrans1D2" presStyleIdx="0" presStyleCnt="2"/>
      <dgm:spPr/>
      <dgm:t>
        <a:bodyPr/>
        <a:lstStyle/>
        <a:p>
          <a:endParaRPr lang="ru-RU"/>
        </a:p>
      </dgm:t>
    </dgm:pt>
    <dgm:pt modelId="{FC2A29A1-D079-4578-A1FC-BD21D76FCF24}" type="pres">
      <dgm:prSet presAssocID="{C497B0B0-A7CB-40A1-B8AF-89FD6D8AD843}" presName="childText" presStyleLbl="bgAcc1" presStyleIdx="0" presStyleCnt="2" custScaleX="183140" custScaleY="170750" custLinFactNeighborX="2718" custLinFactNeighborY="-153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CEA569-2009-40A7-948D-58A7FF47872D}" type="pres">
      <dgm:prSet presAssocID="{FE4EAA06-A62C-4419-849A-F78DC7863777}" presName="Name13" presStyleLbl="parChTrans1D2" presStyleIdx="1" presStyleCnt="2"/>
      <dgm:spPr/>
      <dgm:t>
        <a:bodyPr/>
        <a:lstStyle/>
        <a:p>
          <a:endParaRPr lang="ru-RU"/>
        </a:p>
      </dgm:t>
    </dgm:pt>
    <dgm:pt modelId="{A6F25281-8EA0-43A7-8C97-56201FD2FE5C}" type="pres">
      <dgm:prSet presAssocID="{7FDB9549-A0C8-4222-80D2-B103F851EB94}" presName="childText" presStyleLbl="bgAcc1" presStyleIdx="1" presStyleCnt="2" custScaleX="194118" custScaleY="294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7D12DC-9586-4D2F-ACB9-7001156CEFE6}" type="presOf" srcId="{C497B0B0-A7CB-40A1-B8AF-89FD6D8AD843}" destId="{FC2A29A1-D079-4578-A1FC-BD21D76FCF24}" srcOrd="0" destOrd="0" presId="urn:microsoft.com/office/officeart/2005/8/layout/hierarchy3"/>
    <dgm:cxn modelId="{7FC6C702-D7E4-41CC-B285-2A4EFE60656D}" type="presOf" srcId="{87241849-BE70-4DF1-95B2-B58055B792F2}" destId="{2423D773-1A1F-43B4-8093-F1C12A331B39}" srcOrd="0" destOrd="0" presId="urn:microsoft.com/office/officeart/2005/8/layout/hierarchy3"/>
    <dgm:cxn modelId="{91070DB8-4BFC-4665-9DFD-DA8E36EA677F}" type="presOf" srcId="{87241849-BE70-4DF1-95B2-B58055B792F2}" destId="{223E71B5-BEBE-48A2-AFFD-58CCE9139926}" srcOrd="1" destOrd="0" presId="urn:microsoft.com/office/officeart/2005/8/layout/hierarchy3"/>
    <dgm:cxn modelId="{8F680175-C1DF-4FEF-A27B-5B1626CEF9B4}" srcId="{87241849-BE70-4DF1-95B2-B58055B792F2}" destId="{C497B0B0-A7CB-40A1-B8AF-89FD6D8AD843}" srcOrd="0" destOrd="0" parTransId="{C347EEF9-5EE1-4C46-BD02-69A40698A406}" sibTransId="{66C623FB-C9E0-40A1-9BE9-916450AFF606}"/>
    <dgm:cxn modelId="{0AB950A4-2F38-4C8A-ABFD-A29B055397AB}" type="presOf" srcId="{7FDB9549-A0C8-4222-80D2-B103F851EB94}" destId="{A6F25281-8EA0-43A7-8C97-56201FD2FE5C}" srcOrd="0" destOrd="0" presId="urn:microsoft.com/office/officeart/2005/8/layout/hierarchy3"/>
    <dgm:cxn modelId="{1C410431-5840-4ED8-BD2C-EC525564BF75}" type="presOf" srcId="{C347EEF9-5EE1-4C46-BD02-69A40698A406}" destId="{5C5EC446-153C-41B3-A206-E866C3B939B9}" srcOrd="0" destOrd="0" presId="urn:microsoft.com/office/officeart/2005/8/layout/hierarchy3"/>
    <dgm:cxn modelId="{7F41FFAC-CB20-4446-89F1-4DC774CF5EA8}" type="presOf" srcId="{FE4EAA06-A62C-4419-849A-F78DC7863777}" destId="{81CEA569-2009-40A7-948D-58A7FF47872D}" srcOrd="0" destOrd="0" presId="urn:microsoft.com/office/officeart/2005/8/layout/hierarchy3"/>
    <dgm:cxn modelId="{464C286B-D135-4AA2-9591-F5666725CBF8}" type="presOf" srcId="{E9A8B987-0942-4C18-B76B-5B0F28101E17}" destId="{3D55EB81-E186-4A50-A18B-C1EEF0EFACD1}" srcOrd="0" destOrd="0" presId="urn:microsoft.com/office/officeart/2005/8/layout/hierarchy3"/>
    <dgm:cxn modelId="{1B7D117C-D050-4F93-86D4-BD801F4C79CD}" srcId="{E9A8B987-0942-4C18-B76B-5B0F28101E17}" destId="{87241849-BE70-4DF1-95B2-B58055B792F2}" srcOrd="0" destOrd="0" parTransId="{6940BB5D-A1A2-41DC-95FA-472232D412E9}" sibTransId="{B8AE8E3D-0254-4DB5-9562-5A97B19A66C0}"/>
    <dgm:cxn modelId="{70CCE4C9-4579-40A9-9506-AB58DACC2D49}" srcId="{87241849-BE70-4DF1-95B2-B58055B792F2}" destId="{7FDB9549-A0C8-4222-80D2-B103F851EB94}" srcOrd="1" destOrd="0" parTransId="{FE4EAA06-A62C-4419-849A-F78DC7863777}" sibTransId="{9CC6A5E9-43C9-40D2-BF92-EDAC3F647743}"/>
    <dgm:cxn modelId="{F761196A-92DB-4BAC-B0E7-042E139B3EF2}" type="presParOf" srcId="{3D55EB81-E186-4A50-A18B-C1EEF0EFACD1}" destId="{721B2A00-4129-4061-91EC-80DA1C0022DC}" srcOrd="0" destOrd="0" presId="urn:microsoft.com/office/officeart/2005/8/layout/hierarchy3"/>
    <dgm:cxn modelId="{546EDF6C-D613-499C-A9F3-268CED67E253}" type="presParOf" srcId="{721B2A00-4129-4061-91EC-80DA1C0022DC}" destId="{BEEADB11-16E0-4A51-BB36-A073D752EEA7}" srcOrd="0" destOrd="0" presId="urn:microsoft.com/office/officeart/2005/8/layout/hierarchy3"/>
    <dgm:cxn modelId="{5F1CC864-A67A-4F98-ACCF-E9BD86E6BF31}" type="presParOf" srcId="{BEEADB11-16E0-4A51-BB36-A073D752EEA7}" destId="{2423D773-1A1F-43B4-8093-F1C12A331B39}" srcOrd="0" destOrd="0" presId="urn:microsoft.com/office/officeart/2005/8/layout/hierarchy3"/>
    <dgm:cxn modelId="{4783D8DC-8812-4D8D-A093-09907605B002}" type="presParOf" srcId="{BEEADB11-16E0-4A51-BB36-A073D752EEA7}" destId="{223E71B5-BEBE-48A2-AFFD-58CCE9139926}" srcOrd="1" destOrd="0" presId="urn:microsoft.com/office/officeart/2005/8/layout/hierarchy3"/>
    <dgm:cxn modelId="{8B5E4891-075C-4663-875A-C11F8C0B83B2}" type="presParOf" srcId="{721B2A00-4129-4061-91EC-80DA1C0022DC}" destId="{E4CBA090-9FF8-4309-8EA3-24A4970102EB}" srcOrd="1" destOrd="0" presId="urn:microsoft.com/office/officeart/2005/8/layout/hierarchy3"/>
    <dgm:cxn modelId="{BA0F58D0-3395-4F83-9C50-DBFD154AC5C8}" type="presParOf" srcId="{E4CBA090-9FF8-4309-8EA3-24A4970102EB}" destId="{5C5EC446-153C-41B3-A206-E866C3B939B9}" srcOrd="0" destOrd="0" presId="urn:microsoft.com/office/officeart/2005/8/layout/hierarchy3"/>
    <dgm:cxn modelId="{41D2896C-5B42-4DE4-9376-8F0744DFBCA5}" type="presParOf" srcId="{E4CBA090-9FF8-4309-8EA3-24A4970102EB}" destId="{FC2A29A1-D079-4578-A1FC-BD21D76FCF24}" srcOrd="1" destOrd="0" presId="urn:microsoft.com/office/officeart/2005/8/layout/hierarchy3"/>
    <dgm:cxn modelId="{F2DC3160-472F-46E0-BD4F-C76599089349}" type="presParOf" srcId="{E4CBA090-9FF8-4309-8EA3-24A4970102EB}" destId="{81CEA569-2009-40A7-948D-58A7FF47872D}" srcOrd="2" destOrd="0" presId="urn:microsoft.com/office/officeart/2005/8/layout/hierarchy3"/>
    <dgm:cxn modelId="{1BE45D58-FF0E-41B1-A4D5-E67618146186}" type="presParOf" srcId="{E4CBA090-9FF8-4309-8EA3-24A4970102EB}" destId="{A6F25281-8EA0-43A7-8C97-56201FD2FE5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D36CCEA-EF7E-420C-ACE5-8459AB83A67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4391C8-288A-4A47-8871-8E43136D6CC5}">
      <dgm:prSet phldrT="[Текст]" custT="1"/>
      <dgm:spPr/>
      <dgm:t>
        <a:bodyPr/>
        <a:lstStyle/>
        <a:p>
          <a:r>
            <a:rPr lang="ru-RU" sz="1700" b="1" i="1" dirty="0" smtClean="0">
              <a:solidFill>
                <a:srgbClr val="FF0000"/>
              </a:solidFill>
            </a:rPr>
            <a:t>1 </a:t>
          </a:r>
          <a:r>
            <a:rPr lang="ru-RU" sz="1700" dirty="0" smtClean="0">
              <a:solidFill>
                <a:schemeClr val="bg1"/>
              </a:solidFill>
            </a:rPr>
            <a:t>т</a:t>
          </a:r>
          <a:r>
            <a:rPr lang="ru-RU" sz="1700" dirty="0" smtClean="0"/>
            <a:t>очка начального состояния</a:t>
          </a:r>
          <a:endParaRPr lang="ru-RU" sz="1700" dirty="0">
            <a:solidFill>
              <a:srgbClr val="FF0000"/>
            </a:solidFill>
          </a:endParaRPr>
        </a:p>
      </dgm:t>
    </dgm:pt>
    <dgm:pt modelId="{05F86204-A935-485E-8A44-B6900F5F6ABC}" type="parTrans" cxnId="{95182A28-A192-4DAF-B578-B1B6B143110A}">
      <dgm:prSet/>
      <dgm:spPr/>
      <dgm:t>
        <a:bodyPr/>
        <a:lstStyle/>
        <a:p>
          <a:endParaRPr lang="ru-RU" sz="1700"/>
        </a:p>
      </dgm:t>
    </dgm:pt>
    <dgm:pt modelId="{7EF5525F-892E-406F-A115-70B5D580FF23}" type="sibTrans" cxnId="{95182A28-A192-4DAF-B578-B1B6B143110A}">
      <dgm:prSet/>
      <dgm:spPr/>
      <dgm:t>
        <a:bodyPr/>
        <a:lstStyle/>
        <a:p>
          <a:endParaRPr lang="ru-RU" sz="1700"/>
        </a:p>
      </dgm:t>
    </dgm:pt>
    <dgm:pt modelId="{8B93A3F3-C7A0-402B-BC96-5FCD39E9A126}">
      <dgm:prSet phldrT="[Текст]" custT="1"/>
      <dgm:spPr/>
      <dgm:t>
        <a:bodyPr/>
        <a:lstStyle/>
        <a:p>
          <a:r>
            <a:rPr lang="ru-RU" sz="1700" b="1" i="1" dirty="0" smtClean="0">
              <a:solidFill>
                <a:srgbClr val="FF0000"/>
              </a:solidFill>
            </a:rPr>
            <a:t>2 </a:t>
          </a:r>
          <a:r>
            <a:rPr lang="ru-RU" sz="1700" dirty="0" smtClean="0">
              <a:solidFill>
                <a:schemeClr val="bg1"/>
              </a:solidFill>
            </a:rPr>
            <a:t>нагревание </a:t>
          </a:r>
        </a:p>
        <a:p>
          <a:r>
            <a:rPr lang="en-US" sz="1700" dirty="0" smtClean="0">
              <a:solidFill>
                <a:schemeClr val="bg1"/>
              </a:solidFill>
            </a:rPr>
            <a:t>d = </a:t>
          </a:r>
          <a:r>
            <a:rPr lang="en-US" sz="1700" dirty="0" err="1" smtClean="0">
              <a:solidFill>
                <a:schemeClr val="bg1"/>
              </a:solidFill>
            </a:rPr>
            <a:t>const</a:t>
          </a:r>
          <a:r>
            <a:rPr lang="en-US" sz="1700" dirty="0" smtClean="0">
              <a:solidFill>
                <a:schemeClr val="bg1"/>
              </a:solidFill>
            </a:rPr>
            <a:t> </a:t>
          </a:r>
          <a:endParaRPr lang="ru-RU" sz="1700" dirty="0" smtClean="0">
            <a:solidFill>
              <a:schemeClr val="bg1"/>
            </a:solidFill>
          </a:endParaRPr>
        </a:p>
        <a:p>
          <a:r>
            <a:rPr lang="ru-RU" sz="1700" dirty="0" smtClean="0">
              <a:solidFill>
                <a:schemeClr val="bg1"/>
              </a:solidFill>
              <a:latin typeface="Cambria Math"/>
              <a:ea typeface="Cambria Math"/>
            </a:rPr>
            <a:t>ε = ∞</a:t>
          </a:r>
          <a:endParaRPr lang="ru-RU" sz="1700" dirty="0">
            <a:solidFill>
              <a:srgbClr val="FF0000"/>
            </a:solidFill>
          </a:endParaRPr>
        </a:p>
      </dgm:t>
    </dgm:pt>
    <dgm:pt modelId="{FB1A2175-E8A8-46F3-A607-C42C34CCF1B0}" type="parTrans" cxnId="{80A1235D-1C51-45B1-803B-F5DAC955AA0D}">
      <dgm:prSet/>
      <dgm:spPr/>
      <dgm:t>
        <a:bodyPr/>
        <a:lstStyle/>
        <a:p>
          <a:endParaRPr lang="ru-RU" sz="1700"/>
        </a:p>
      </dgm:t>
    </dgm:pt>
    <dgm:pt modelId="{B030FEE6-FB52-4244-880F-0DB8127D5917}" type="sibTrans" cxnId="{80A1235D-1C51-45B1-803B-F5DAC955AA0D}">
      <dgm:prSet/>
      <dgm:spPr/>
      <dgm:t>
        <a:bodyPr/>
        <a:lstStyle/>
        <a:p>
          <a:endParaRPr lang="ru-RU" sz="1700"/>
        </a:p>
      </dgm:t>
    </dgm:pt>
    <dgm:pt modelId="{72CD55FA-5270-44E0-8C03-E5F5687B58D2}">
      <dgm:prSet phldrT="[Текст]" custT="1"/>
      <dgm:spPr/>
      <dgm:t>
        <a:bodyPr/>
        <a:lstStyle/>
        <a:p>
          <a:r>
            <a:rPr lang="ru-RU" sz="1700" b="1" i="1" dirty="0" smtClean="0">
              <a:solidFill>
                <a:srgbClr val="FF0000"/>
              </a:solidFill>
            </a:rPr>
            <a:t>3 </a:t>
          </a:r>
          <a:r>
            <a:rPr lang="ru-RU" sz="1700" dirty="0" smtClean="0">
              <a:solidFill>
                <a:schemeClr val="bg1"/>
              </a:solidFill>
            </a:rPr>
            <a:t>нагревание + увлажнение </a:t>
          </a:r>
        </a:p>
        <a:p>
          <a:r>
            <a:rPr lang="ru-RU" sz="1700" dirty="0" smtClean="0">
              <a:solidFill>
                <a:schemeClr val="bg1"/>
              </a:solidFill>
              <a:latin typeface="Cambria Math"/>
              <a:ea typeface="Cambria Math"/>
            </a:rPr>
            <a:t>ε &gt; 0</a:t>
          </a:r>
          <a:endParaRPr lang="ru-RU" sz="1700" dirty="0"/>
        </a:p>
      </dgm:t>
    </dgm:pt>
    <dgm:pt modelId="{E80BA352-B5FD-41A7-9C60-1B70B7315707}" type="parTrans" cxnId="{9328859C-B560-47DC-AA69-5FAFA8561E9E}">
      <dgm:prSet/>
      <dgm:spPr/>
      <dgm:t>
        <a:bodyPr/>
        <a:lstStyle/>
        <a:p>
          <a:endParaRPr lang="ru-RU" sz="1700"/>
        </a:p>
      </dgm:t>
    </dgm:pt>
    <dgm:pt modelId="{657719C8-B5D0-4D82-9F7D-9ED67AD71116}" type="sibTrans" cxnId="{9328859C-B560-47DC-AA69-5FAFA8561E9E}">
      <dgm:prSet/>
      <dgm:spPr/>
      <dgm:t>
        <a:bodyPr/>
        <a:lstStyle/>
        <a:p>
          <a:endParaRPr lang="ru-RU" sz="1700"/>
        </a:p>
      </dgm:t>
    </dgm:pt>
    <dgm:pt modelId="{6C21DC04-9411-4905-9EEE-D6442360EBF1}">
      <dgm:prSet phldrT="[Текст]" custT="1"/>
      <dgm:spPr/>
      <dgm:t>
        <a:bodyPr/>
        <a:lstStyle/>
        <a:p>
          <a:r>
            <a:rPr lang="ru-RU" sz="1700" b="1" i="1" dirty="0" smtClean="0">
              <a:solidFill>
                <a:srgbClr val="FF0000"/>
              </a:solidFill>
            </a:rPr>
            <a:t>4 </a:t>
          </a:r>
          <a:r>
            <a:rPr lang="ru-RU" sz="1700" dirty="0" smtClean="0">
              <a:solidFill>
                <a:schemeClr val="bg1"/>
              </a:solidFill>
            </a:rPr>
            <a:t>адиабатное увлажнение </a:t>
          </a:r>
        </a:p>
        <a:p>
          <a:r>
            <a:rPr lang="en-US" sz="1700" dirty="0" smtClean="0">
              <a:solidFill>
                <a:schemeClr val="bg1"/>
              </a:solidFill>
            </a:rPr>
            <a:t>I = </a:t>
          </a:r>
          <a:r>
            <a:rPr lang="en-US" sz="1700" dirty="0" err="1" smtClean="0">
              <a:solidFill>
                <a:schemeClr val="bg1"/>
              </a:solidFill>
            </a:rPr>
            <a:t>const</a:t>
          </a:r>
          <a:r>
            <a:rPr lang="en-US" sz="1700" dirty="0" smtClean="0">
              <a:solidFill>
                <a:schemeClr val="bg1"/>
              </a:solidFill>
            </a:rPr>
            <a:t> </a:t>
          </a:r>
          <a:endParaRPr lang="ru-RU" sz="1700" dirty="0" smtClean="0">
            <a:solidFill>
              <a:schemeClr val="bg1"/>
            </a:solidFill>
          </a:endParaRPr>
        </a:p>
        <a:p>
          <a:r>
            <a:rPr lang="ru-RU" sz="1700" dirty="0" smtClean="0">
              <a:solidFill>
                <a:schemeClr val="bg1"/>
              </a:solidFill>
              <a:latin typeface="Cambria Math"/>
              <a:ea typeface="Cambria Math"/>
            </a:rPr>
            <a:t>ε = 0</a:t>
          </a:r>
          <a:endParaRPr lang="ru-RU" sz="1700" dirty="0"/>
        </a:p>
      </dgm:t>
    </dgm:pt>
    <dgm:pt modelId="{1417FDFE-9016-46C7-BC60-E37AABCD3387}" type="parTrans" cxnId="{4B919808-A84C-4E07-B95F-D74FE8E4D113}">
      <dgm:prSet/>
      <dgm:spPr/>
      <dgm:t>
        <a:bodyPr/>
        <a:lstStyle/>
        <a:p>
          <a:endParaRPr lang="ru-RU" sz="1700"/>
        </a:p>
      </dgm:t>
    </dgm:pt>
    <dgm:pt modelId="{09DD951A-6CD7-476A-88A0-0E86E96EA747}" type="sibTrans" cxnId="{4B919808-A84C-4E07-B95F-D74FE8E4D113}">
      <dgm:prSet/>
      <dgm:spPr/>
      <dgm:t>
        <a:bodyPr/>
        <a:lstStyle/>
        <a:p>
          <a:endParaRPr lang="ru-RU" sz="1700"/>
        </a:p>
      </dgm:t>
    </dgm:pt>
    <dgm:pt modelId="{CEBC7DAF-2855-46AB-9AC4-0E7FE9B3A33A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b="1" i="1" dirty="0" smtClean="0">
              <a:solidFill>
                <a:srgbClr val="FF0000"/>
              </a:solidFill>
            </a:rPr>
            <a:t>5</a:t>
          </a:r>
          <a:r>
            <a:rPr lang="ru-RU" sz="1700" b="1" i="1" dirty="0" smtClean="0">
              <a:solidFill>
                <a:srgbClr val="FF0000"/>
              </a:solidFill>
            </a:rPr>
            <a:t> </a:t>
          </a:r>
          <a:r>
            <a:rPr lang="ru-RU" sz="1700" b="0" i="0" dirty="0" smtClean="0">
              <a:solidFill>
                <a:schemeClr val="bg1"/>
              </a:solidFill>
            </a:rPr>
            <a:t>охлаждение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dirty="0" smtClean="0">
              <a:solidFill>
                <a:schemeClr val="bg1"/>
              </a:solidFill>
            </a:rPr>
            <a:t>d = </a:t>
          </a:r>
          <a:r>
            <a:rPr lang="en-US" sz="1700" dirty="0" err="1" smtClean="0">
              <a:solidFill>
                <a:schemeClr val="bg1"/>
              </a:solidFill>
            </a:rPr>
            <a:t>const</a:t>
          </a:r>
          <a:r>
            <a:rPr lang="en-US" sz="1700" dirty="0" smtClean="0">
              <a:solidFill>
                <a:schemeClr val="bg1"/>
              </a:solidFill>
            </a:rPr>
            <a:t> </a:t>
          </a:r>
          <a:endParaRPr lang="ru-RU" sz="1700" dirty="0" smtClean="0">
            <a:solidFill>
              <a:schemeClr val="bg1"/>
            </a:solidFill>
          </a:endParaRPr>
        </a:p>
        <a:p>
          <a:pPr marL="0" marR="0" indent="0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700" dirty="0" smtClean="0">
              <a:solidFill>
                <a:schemeClr val="bg1"/>
              </a:solidFill>
            </a:rPr>
            <a:t> </a:t>
          </a:r>
          <a:r>
            <a:rPr lang="ru-RU" sz="1700" dirty="0" smtClean="0">
              <a:solidFill>
                <a:schemeClr val="bg1"/>
              </a:solidFill>
              <a:latin typeface="Cambria Math"/>
              <a:ea typeface="Cambria Math"/>
            </a:rPr>
            <a:t>ε = - ∞ (до </a:t>
          </a:r>
          <a:r>
            <a:rPr lang="el-GR" sz="1700" dirty="0" smtClean="0">
              <a:solidFill>
                <a:schemeClr val="bg1"/>
              </a:solidFill>
              <a:latin typeface="Times New Roman"/>
              <a:ea typeface="Cambria Math"/>
              <a:cs typeface="Times New Roman"/>
            </a:rPr>
            <a:t>φ</a:t>
          </a:r>
          <a:r>
            <a:rPr lang="ru-RU" sz="1700" dirty="0" smtClean="0">
              <a:solidFill>
                <a:schemeClr val="bg1"/>
              </a:solidFill>
              <a:latin typeface="Times New Roman"/>
              <a:ea typeface="Cambria Math"/>
              <a:cs typeface="Times New Roman"/>
            </a:rPr>
            <a:t>≈100 %)</a:t>
          </a:r>
          <a:endParaRPr lang="ru-RU" sz="1700" dirty="0" smtClean="0">
            <a:solidFill>
              <a:srgbClr val="FF0000"/>
            </a:solidFill>
          </a:endParaRP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dirty="0"/>
        </a:p>
      </dgm:t>
    </dgm:pt>
    <dgm:pt modelId="{62F57423-76E6-41B0-8B7B-B57FE970045A}" type="parTrans" cxnId="{4CE861A5-2F38-4A21-A612-8C8C7E8F0511}">
      <dgm:prSet/>
      <dgm:spPr/>
      <dgm:t>
        <a:bodyPr/>
        <a:lstStyle/>
        <a:p>
          <a:endParaRPr lang="ru-RU" sz="1700"/>
        </a:p>
      </dgm:t>
    </dgm:pt>
    <dgm:pt modelId="{48809323-2762-4898-B222-A1EBEBF01F8F}" type="sibTrans" cxnId="{4CE861A5-2F38-4A21-A612-8C8C7E8F0511}">
      <dgm:prSet/>
      <dgm:spPr/>
      <dgm:t>
        <a:bodyPr/>
        <a:lstStyle/>
        <a:p>
          <a:endParaRPr lang="ru-RU" sz="1700"/>
        </a:p>
      </dgm:t>
    </dgm:pt>
    <dgm:pt modelId="{EC0409FD-9C77-43A9-910D-67BE09A51016}">
      <dgm:prSet custT="1"/>
      <dgm:spPr/>
      <dgm:t>
        <a:bodyPr/>
        <a:lstStyle/>
        <a:p>
          <a:r>
            <a:rPr lang="ru-RU" sz="1700" b="1" i="1" dirty="0" smtClean="0">
              <a:solidFill>
                <a:srgbClr val="FF0000"/>
              </a:solidFill>
            </a:rPr>
            <a:t>6 </a:t>
          </a:r>
        </a:p>
        <a:p>
          <a:r>
            <a:rPr lang="ru-RU" sz="1700" dirty="0" smtClean="0">
              <a:solidFill>
                <a:schemeClr val="bg1"/>
              </a:solidFill>
            </a:rPr>
            <a:t>осушение  при </a:t>
          </a:r>
        </a:p>
        <a:p>
          <a:r>
            <a:rPr lang="en-US" sz="1700" dirty="0" smtClean="0">
              <a:solidFill>
                <a:schemeClr val="bg1"/>
              </a:solidFill>
            </a:rPr>
            <a:t>I = </a:t>
          </a:r>
          <a:r>
            <a:rPr lang="en-US" sz="1700" dirty="0" err="1" smtClean="0">
              <a:solidFill>
                <a:schemeClr val="bg1"/>
              </a:solidFill>
            </a:rPr>
            <a:t>const</a:t>
          </a:r>
          <a:r>
            <a:rPr lang="en-US" sz="1700" dirty="0" smtClean="0">
              <a:solidFill>
                <a:schemeClr val="bg1"/>
              </a:solidFill>
            </a:rPr>
            <a:t> </a:t>
          </a:r>
          <a:r>
            <a:rPr lang="ru-RU" sz="1700" dirty="0" smtClean="0">
              <a:solidFill>
                <a:schemeClr val="bg1"/>
              </a:solidFill>
            </a:rPr>
            <a:t> </a:t>
          </a:r>
        </a:p>
        <a:p>
          <a:r>
            <a:rPr lang="ru-RU" sz="1700" dirty="0" smtClean="0">
              <a:solidFill>
                <a:schemeClr val="bg1"/>
              </a:solidFill>
              <a:latin typeface="Cambria Math"/>
              <a:ea typeface="Cambria Math"/>
            </a:rPr>
            <a:t>ε = 0</a:t>
          </a:r>
          <a:endParaRPr lang="ru-RU" sz="1700" dirty="0" smtClean="0">
            <a:solidFill>
              <a:schemeClr val="bg1"/>
            </a:solidFill>
          </a:endParaRPr>
        </a:p>
      </dgm:t>
    </dgm:pt>
    <dgm:pt modelId="{E98A9708-CE1C-4CD0-9E88-04EADD5CC30A}" type="parTrans" cxnId="{50EA5626-0F1A-476A-B573-1B83622A90BE}">
      <dgm:prSet/>
      <dgm:spPr/>
      <dgm:t>
        <a:bodyPr/>
        <a:lstStyle/>
        <a:p>
          <a:endParaRPr lang="ru-RU" sz="1700"/>
        </a:p>
      </dgm:t>
    </dgm:pt>
    <dgm:pt modelId="{578D327C-26C3-4ADD-859A-1B57BFB13D12}" type="sibTrans" cxnId="{50EA5626-0F1A-476A-B573-1B83622A90BE}">
      <dgm:prSet/>
      <dgm:spPr/>
      <dgm:t>
        <a:bodyPr/>
        <a:lstStyle/>
        <a:p>
          <a:endParaRPr lang="ru-RU" sz="1700"/>
        </a:p>
      </dgm:t>
    </dgm:pt>
    <dgm:pt modelId="{5ABF593B-9138-4CC3-9E14-154763A355B5}">
      <dgm:prSet custT="1"/>
      <dgm:spPr/>
      <dgm:t>
        <a:bodyPr/>
        <a:lstStyle/>
        <a:p>
          <a:r>
            <a:rPr lang="en-US" sz="1700" b="1" i="1" dirty="0" smtClean="0">
              <a:solidFill>
                <a:srgbClr val="FF0000"/>
              </a:solidFill>
            </a:rPr>
            <a:t>8 </a:t>
          </a:r>
          <a:r>
            <a:rPr lang="ru-RU" sz="1700" dirty="0" smtClean="0">
              <a:solidFill>
                <a:schemeClr val="bg1"/>
              </a:solidFill>
            </a:rPr>
            <a:t>смешение</a:t>
          </a:r>
          <a:endParaRPr lang="ru-RU" sz="1700" dirty="0">
            <a:solidFill>
              <a:schemeClr val="bg1"/>
            </a:solidFill>
          </a:endParaRPr>
        </a:p>
      </dgm:t>
    </dgm:pt>
    <dgm:pt modelId="{6798ED6C-E808-44D0-98FC-6016928923E6}" type="parTrans" cxnId="{77C90338-1B24-4CE5-88BB-1D42F5732084}">
      <dgm:prSet/>
      <dgm:spPr/>
      <dgm:t>
        <a:bodyPr/>
        <a:lstStyle/>
        <a:p>
          <a:endParaRPr lang="ru-RU" sz="1700"/>
        </a:p>
      </dgm:t>
    </dgm:pt>
    <dgm:pt modelId="{E167E905-513D-47D2-9981-F01A7BF4CE51}" type="sibTrans" cxnId="{77C90338-1B24-4CE5-88BB-1D42F5732084}">
      <dgm:prSet/>
      <dgm:spPr/>
      <dgm:t>
        <a:bodyPr/>
        <a:lstStyle/>
        <a:p>
          <a:endParaRPr lang="ru-RU" sz="1700"/>
        </a:p>
      </dgm:t>
    </dgm:pt>
    <dgm:pt modelId="{5305CDEC-8620-4507-AE9F-0CA2C5643AAF}">
      <dgm:prSet custT="1"/>
      <dgm:spPr/>
      <dgm:t>
        <a:bodyPr/>
        <a:lstStyle/>
        <a:p>
          <a:r>
            <a:rPr lang="ru-RU" sz="1700" b="1" i="1" dirty="0" smtClean="0">
              <a:solidFill>
                <a:srgbClr val="FF0000"/>
              </a:solidFill>
            </a:rPr>
            <a:t>7 </a:t>
          </a:r>
          <a:r>
            <a:rPr lang="ru-RU" sz="1700" dirty="0" smtClean="0">
              <a:solidFill>
                <a:schemeClr val="bg1"/>
              </a:solidFill>
            </a:rPr>
            <a:t>изотермическое увлажнение </a:t>
          </a:r>
          <a:endParaRPr lang="en-US" sz="1700" dirty="0" smtClean="0">
            <a:solidFill>
              <a:schemeClr val="bg1"/>
            </a:solidFill>
          </a:endParaRPr>
        </a:p>
        <a:p>
          <a:r>
            <a:rPr lang="en-US" sz="1700" dirty="0" smtClean="0">
              <a:solidFill>
                <a:schemeClr val="bg1"/>
              </a:solidFill>
            </a:rPr>
            <a:t>t</a:t>
          </a:r>
          <a:r>
            <a:rPr lang="ru-RU" sz="1700" dirty="0" smtClean="0">
              <a:solidFill>
                <a:schemeClr val="bg1"/>
              </a:solidFill>
            </a:rPr>
            <a:t> = </a:t>
          </a:r>
          <a:r>
            <a:rPr lang="en-US" sz="1700" dirty="0" err="1" smtClean="0">
              <a:solidFill>
                <a:schemeClr val="bg1"/>
              </a:solidFill>
            </a:rPr>
            <a:t>const</a:t>
          </a:r>
          <a:r>
            <a:rPr lang="ru-RU" sz="1700" dirty="0" smtClean="0">
              <a:solidFill>
                <a:schemeClr val="bg1"/>
              </a:solidFill>
            </a:rPr>
            <a:t> </a:t>
          </a:r>
          <a:endParaRPr lang="ru-RU" sz="1700" dirty="0">
            <a:solidFill>
              <a:schemeClr val="bg1"/>
            </a:solidFill>
          </a:endParaRPr>
        </a:p>
      </dgm:t>
    </dgm:pt>
    <dgm:pt modelId="{6367CCB4-52E3-4FF4-81B7-807E06F380CD}" type="parTrans" cxnId="{3FDF6303-910D-468D-86EB-6B92D3B49856}">
      <dgm:prSet/>
      <dgm:spPr/>
      <dgm:t>
        <a:bodyPr/>
        <a:lstStyle/>
        <a:p>
          <a:endParaRPr lang="ru-RU" sz="1700"/>
        </a:p>
      </dgm:t>
    </dgm:pt>
    <dgm:pt modelId="{A01701EF-B992-4234-975E-E1D4609DE67C}" type="sibTrans" cxnId="{3FDF6303-910D-468D-86EB-6B92D3B49856}">
      <dgm:prSet/>
      <dgm:spPr/>
      <dgm:t>
        <a:bodyPr/>
        <a:lstStyle/>
        <a:p>
          <a:endParaRPr lang="ru-RU" sz="1700"/>
        </a:p>
      </dgm:t>
    </dgm:pt>
    <dgm:pt modelId="{137885D0-EA9A-483F-935B-736D81D8403B}" type="pres">
      <dgm:prSet presAssocID="{AD36CCEA-EF7E-420C-ACE5-8459AB83A67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D44F3A8-7A5B-4EA6-A273-6548F0DE3B11}" type="pres">
      <dgm:prSet presAssocID="{0F4391C8-288A-4A47-8871-8E43136D6CC5}" presName="hierRoot1" presStyleCnt="0">
        <dgm:presLayoutVars>
          <dgm:hierBranch val="init"/>
        </dgm:presLayoutVars>
      </dgm:prSet>
      <dgm:spPr/>
    </dgm:pt>
    <dgm:pt modelId="{9288D340-C623-466D-BF57-7FF23A974488}" type="pres">
      <dgm:prSet presAssocID="{0F4391C8-288A-4A47-8871-8E43136D6CC5}" presName="rootComposite1" presStyleCnt="0"/>
      <dgm:spPr/>
    </dgm:pt>
    <dgm:pt modelId="{CC63ADB2-1D55-47FD-8478-4B92B6797586}" type="pres">
      <dgm:prSet presAssocID="{0F4391C8-288A-4A47-8871-8E43136D6CC5}" presName="rootText1" presStyleLbl="node0" presStyleIdx="0" presStyleCnt="1" custScaleX="577753" custScaleY="142597" custLinFactY="-100000" custLinFactNeighborX="0" custLinFactNeighborY="-1888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8EB447-35BE-4675-9F44-7FC9480D0412}" type="pres">
      <dgm:prSet presAssocID="{0F4391C8-288A-4A47-8871-8E43136D6CC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B49848C-CA27-4FFC-8625-724E2C6B5C8D}" type="pres">
      <dgm:prSet presAssocID="{0F4391C8-288A-4A47-8871-8E43136D6CC5}" presName="hierChild2" presStyleCnt="0"/>
      <dgm:spPr/>
    </dgm:pt>
    <dgm:pt modelId="{C307306C-E619-4C2C-89B8-63B7269DF452}" type="pres">
      <dgm:prSet presAssocID="{FB1A2175-E8A8-46F3-A607-C42C34CCF1B0}" presName="Name37" presStyleLbl="parChTrans1D2" presStyleIdx="0" presStyleCnt="7"/>
      <dgm:spPr/>
      <dgm:t>
        <a:bodyPr/>
        <a:lstStyle/>
        <a:p>
          <a:endParaRPr lang="ru-RU"/>
        </a:p>
      </dgm:t>
    </dgm:pt>
    <dgm:pt modelId="{23A55106-41D9-4D01-A55E-8F1AAF34E672}" type="pres">
      <dgm:prSet presAssocID="{8B93A3F3-C7A0-402B-BC96-5FCD39E9A126}" presName="hierRoot2" presStyleCnt="0">
        <dgm:presLayoutVars>
          <dgm:hierBranch val="init"/>
        </dgm:presLayoutVars>
      </dgm:prSet>
      <dgm:spPr/>
    </dgm:pt>
    <dgm:pt modelId="{5DA2A3F1-63B4-454E-9A54-FA985032012C}" type="pres">
      <dgm:prSet presAssocID="{8B93A3F3-C7A0-402B-BC96-5FCD39E9A126}" presName="rootComposite" presStyleCnt="0"/>
      <dgm:spPr/>
    </dgm:pt>
    <dgm:pt modelId="{3FD00305-478C-4BE1-933E-50980B68EA25}" type="pres">
      <dgm:prSet presAssocID="{8B93A3F3-C7A0-402B-BC96-5FCD39E9A126}" presName="rootText" presStyleLbl="node2" presStyleIdx="0" presStyleCnt="7" custScaleX="108859" custScaleY="5580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3875A1-551D-4DE5-A5CA-03294EA3806F}" type="pres">
      <dgm:prSet presAssocID="{8B93A3F3-C7A0-402B-BC96-5FCD39E9A126}" presName="rootConnector" presStyleLbl="node2" presStyleIdx="0" presStyleCnt="7"/>
      <dgm:spPr/>
      <dgm:t>
        <a:bodyPr/>
        <a:lstStyle/>
        <a:p>
          <a:endParaRPr lang="ru-RU"/>
        </a:p>
      </dgm:t>
    </dgm:pt>
    <dgm:pt modelId="{6406F2ED-25F5-47AD-A3BB-326E81C73704}" type="pres">
      <dgm:prSet presAssocID="{8B93A3F3-C7A0-402B-BC96-5FCD39E9A126}" presName="hierChild4" presStyleCnt="0"/>
      <dgm:spPr/>
    </dgm:pt>
    <dgm:pt modelId="{A7A87B02-DDDB-41F5-A142-EF0ACDC3F4CC}" type="pres">
      <dgm:prSet presAssocID="{8B93A3F3-C7A0-402B-BC96-5FCD39E9A126}" presName="hierChild5" presStyleCnt="0"/>
      <dgm:spPr/>
    </dgm:pt>
    <dgm:pt modelId="{0F8DFC8B-E1E7-443F-B25C-E131C6A57E85}" type="pres">
      <dgm:prSet presAssocID="{E80BA352-B5FD-41A7-9C60-1B70B7315707}" presName="Name37" presStyleLbl="parChTrans1D2" presStyleIdx="1" presStyleCnt="7"/>
      <dgm:spPr/>
      <dgm:t>
        <a:bodyPr/>
        <a:lstStyle/>
        <a:p>
          <a:endParaRPr lang="ru-RU"/>
        </a:p>
      </dgm:t>
    </dgm:pt>
    <dgm:pt modelId="{9994D3CD-F77D-4E70-B4E5-824CAEB33EC8}" type="pres">
      <dgm:prSet presAssocID="{72CD55FA-5270-44E0-8C03-E5F5687B58D2}" presName="hierRoot2" presStyleCnt="0">
        <dgm:presLayoutVars>
          <dgm:hierBranch val="init"/>
        </dgm:presLayoutVars>
      </dgm:prSet>
      <dgm:spPr/>
    </dgm:pt>
    <dgm:pt modelId="{B279CAA6-975D-40E2-8DC1-7221EB84EA69}" type="pres">
      <dgm:prSet presAssocID="{72CD55FA-5270-44E0-8C03-E5F5687B58D2}" presName="rootComposite" presStyleCnt="0"/>
      <dgm:spPr/>
    </dgm:pt>
    <dgm:pt modelId="{9625F164-E2BB-4419-8683-4C1893610168}" type="pres">
      <dgm:prSet presAssocID="{72CD55FA-5270-44E0-8C03-E5F5687B58D2}" presName="rootText" presStyleLbl="node2" presStyleIdx="1" presStyleCnt="7" custScaleX="111726" custScaleY="5580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10FB26-370D-41D3-91E5-46D2F86C929C}" type="pres">
      <dgm:prSet presAssocID="{72CD55FA-5270-44E0-8C03-E5F5687B58D2}" presName="rootConnector" presStyleLbl="node2" presStyleIdx="1" presStyleCnt="7"/>
      <dgm:spPr/>
      <dgm:t>
        <a:bodyPr/>
        <a:lstStyle/>
        <a:p>
          <a:endParaRPr lang="ru-RU"/>
        </a:p>
      </dgm:t>
    </dgm:pt>
    <dgm:pt modelId="{92290B3A-78E4-4D59-9E85-1DA8F6E6060D}" type="pres">
      <dgm:prSet presAssocID="{72CD55FA-5270-44E0-8C03-E5F5687B58D2}" presName="hierChild4" presStyleCnt="0"/>
      <dgm:spPr/>
    </dgm:pt>
    <dgm:pt modelId="{D623FFAF-2BA5-45B8-BEA2-52C610BF76D5}" type="pres">
      <dgm:prSet presAssocID="{72CD55FA-5270-44E0-8C03-E5F5687B58D2}" presName="hierChild5" presStyleCnt="0"/>
      <dgm:spPr/>
    </dgm:pt>
    <dgm:pt modelId="{5B28DC3A-CA9E-468A-BEF1-9116EC051767}" type="pres">
      <dgm:prSet presAssocID="{1417FDFE-9016-46C7-BC60-E37AABCD3387}" presName="Name37" presStyleLbl="parChTrans1D2" presStyleIdx="2" presStyleCnt="7"/>
      <dgm:spPr/>
      <dgm:t>
        <a:bodyPr/>
        <a:lstStyle/>
        <a:p>
          <a:endParaRPr lang="ru-RU"/>
        </a:p>
      </dgm:t>
    </dgm:pt>
    <dgm:pt modelId="{101B64E9-3626-4433-A863-E3CE6E560D04}" type="pres">
      <dgm:prSet presAssocID="{6C21DC04-9411-4905-9EEE-D6442360EBF1}" presName="hierRoot2" presStyleCnt="0">
        <dgm:presLayoutVars>
          <dgm:hierBranch val="init"/>
        </dgm:presLayoutVars>
      </dgm:prSet>
      <dgm:spPr/>
    </dgm:pt>
    <dgm:pt modelId="{246D1579-33EA-4943-8A01-1F9DAA80485E}" type="pres">
      <dgm:prSet presAssocID="{6C21DC04-9411-4905-9EEE-D6442360EBF1}" presName="rootComposite" presStyleCnt="0"/>
      <dgm:spPr/>
    </dgm:pt>
    <dgm:pt modelId="{86501C8C-D15D-4B9E-ADD1-D7F290ACEB62}" type="pres">
      <dgm:prSet presAssocID="{6C21DC04-9411-4905-9EEE-D6442360EBF1}" presName="rootText" presStyleLbl="node2" presStyleIdx="2" presStyleCnt="7" custScaleX="115918" custScaleY="5580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25C105-811A-4DE7-A9EA-FF53183E0277}" type="pres">
      <dgm:prSet presAssocID="{6C21DC04-9411-4905-9EEE-D6442360EBF1}" presName="rootConnector" presStyleLbl="node2" presStyleIdx="2" presStyleCnt="7"/>
      <dgm:spPr/>
      <dgm:t>
        <a:bodyPr/>
        <a:lstStyle/>
        <a:p>
          <a:endParaRPr lang="ru-RU"/>
        </a:p>
      </dgm:t>
    </dgm:pt>
    <dgm:pt modelId="{C8D8E519-1C12-4EED-AD19-E4B4610F8F19}" type="pres">
      <dgm:prSet presAssocID="{6C21DC04-9411-4905-9EEE-D6442360EBF1}" presName="hierChild4" presStyleCnt="0"/>
      <dgm:spPr/>
    </dgm:pt>
    <dgm:pt modelId="{1FDA8217-0347-4885-A9F1-0B053C0ACF93}" type="pres">
      <dgm:prSet presAssocID="{6C21DC04-9411-4905-9EEE-D6442360EBF1}" presName="hierChild5" presStyleCnt="0"/>
      <dgm:spPr/>
    </dgm:pt>
    <dgm:pt modelId="{9A37F952-595D-43B5-A51B-57CC92EB70D5}" type="pres">
      <dgm:prSet presAssocID="{62F57423-76E6-41B0-8B7B-B57FE970045A}" presName="Name37" presStyleLbl="parChTrans1D2" presStyleIdx="3" presStyleCnt="7"/>
      <dgm:spPr/>
      <dgm:t>
        <a:bodyPr/>
        <a:lstStyle/>
        <a:p>
          <a:endParaRPr lang="ru-RU"/>
        </a:p>
      </dgm:t>
    </dgm:pt>
    <dgm:pt modelId="{A5862B05-592A-4E12-9A5C-CBABBDF6A194}" type="pres">
      <dgm:prSet presAssocID="{CEBC7DAF-2855-46AB-9AC4-0E7FE9B3A33A}" presName="hierRoot2" presStyleCnt="0">
        <dgm:presLayoutVars>
          <dgm:hierBranch val="init"/>
        </dgm:presLayoutVars>
      </dgm:prSet>
      <dgm:spPr/>
    </dgm:pt>
    <dgm:pt modelId="{D37C85B2-36A0-4374-8415-588D91FDC3A5}" type="pres">
      <dgm:prSet presAssocID="{CEBC7DAF-2855-46AB-9AC4-0E7FE9B3A33A}" presName="rootComposite" presStyleCnt="0"/>
      <dgm:spPr/>
    </dgm:pt>
    <dgm:pt modelId="{A9E58D13-7489-4487-8A5A-A8B1FD9149C7}" type="pres">
      <dgm:prSet presAssocID="{CEBC7DAF-2855-46AB-9AC4-0E7FE9B3A33A}" presName="rootText" presStyleLbl="node2" presStyleIdx="3" presStyleCnt="7" custScaleX="117145" custScaleY="588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76E37A-639B-4703-9B16-372F80B27302}" type="pres">
      <dgm:prSet presAssocID="{CEBC7DAF-2855-46AB-9AC4-0E7FE9B3A33A}" presName="rootConnector" presStyleLbl="node2" presStyleIdx="3" presStyleCnt="7"/>
      <dgm:spPr/>
      <dgm:t>
        <a:bodyPr/>
        <a:lstStyle/>
        <a:p>
          <a:endParaRPr lang="ru-RU"/>
        </a:p>
      </dgm:t>
    </dgm:pt>
    <dgm:pt modelId="{628EE802-D5AD-4589-8FC8-1E6BD419AD4E}" type="pres">
      <dgm:prSet presAssocID="{CEBC7DAF-2855-46AB-9AC4-0E7FE9B3A33A}" presName="hierChild4" presStyleCnt="0"/>
      <dgm:spPr/>
    </dgm:pt>
    <dgm:pt modelId="{13A41606-0465-49DD-B2B3-04ECAB62F86F}" type="pres">
      <dgm:prSet presAssocID="{CEBC7DAF-2855-46AB-9AC4-0E7FE9B3A33A}" presName="hierChild5" presStyleCnt="0"/>
      <dgm:spPr/>
    </dgm:pt>
    <dgm:pt modelId="{90015B05-A8AC-414F-917D-366CABECCBE0}" type="pres">
      <dgm:prSet presAssocID="{E98A9708-CE1C-4CD0-9E88-04EADD5CC30A}" presName="Name37" presStyleLbl="parChTrans1D2" presStyleIdx="4" presStyleCnt="7"/>
      <dgm:spPr/>
      <dgm:t>
        <a:bodyPr/>
        <a:lstStyle/>
        <a:p>
          <a:endParaRPr lang="ru-RU"/>
        </a:p>
      </dgm:t>
    </dgm:pt>
    <dgm:pt modelId="{1802C49A-AD10-4120-9CA3-AF8BCC3A2CA7}" type="pres">
      <dgm:prSet presAssocID="{EC0409FD-9C77-43A9-910D-67BE09A51016}" presName="hierRoot2" presStyleCnt="0">
        <dgm:presLayoutVars>
          <dgm:hierBranch val="init"/>
        </dgm:presLayoutVars>
      </dgm:prSet>
      <dgm:spPr/>
    </dgm:pt>
    <dgm:pt modelId="{05210AEE-832F-416D-8430-A8C02F31C7AC}" type="pres">
      <dgm:prSet presAssocID="{EC0409FD-9C77-43A9-910D-67BE09A51016}" presName="rootComposite" presStyleCnt="0"/>
      <dgm:spPr/>
    </dgm:pt>
    <dgm:pt modelId="{283C8E86-CA36-4E77-A992-18ACB3EBD9D5}" type="pres">
      <dgm:prSet presAssocID="{EC0409FD-9C77-43A9-910D-67BE09A51016}" presName="rootText" presStyleLbl="node2" presStyleIdx="4" presStyleCnt="7" custScaleY="588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54BC54-CA80-4D49-9255-41ED224B2424}" type="pres">
      <dgm:prSet presAssocID="{EC0409FD-9C77-43A9-910D-67BE09A51016}" presName="rootConnector" presStyleLbl="node2" presStyleIdx="4" presStyleCnt="7"/>
      <dgm:spPr/>
      <dgm:t>
        <a:bodyPr/>
        <a:lstStyle/>
        <a:p>
          <a:endParaRPr lang="ru-RU"/>
        </a:p>
      </dgm:t>
    </dgm:pt>
    <dgm:pt modelId="{5362CC4A-DAEF-403C-91BF-140CB424223B}" type="pres">
      <dgm:prSet presAssocID="{EC0409FD-9C77-43A9-910D-67BE09A51016}" presName="hierChild4" presStyleCnt="0"/>
      <dgm:spPr/>
    </dgm:pt>
    <dgm:pt modelId="{CB3CDE21-1FA3-4B9B-A8FD-9DFB852D7819}" type="pres">
      <dgm:prSet presAssocID="{EC0409FD-9C77-43A9-910D-67BE09A51016}" presName="hierChild5" presStyleCnt="0"/>
      <dgm:spPr/>
    </dgm:pt>
    <dgm:pt modelId="{2D2F7F7A-6B60-497F-8A2D-167C867FB7C6}" type="pres">
      <dgm:prSet presAssocID="{6367CCB4-52E3-4FF4-81B7-807E06F380CD}" presName="Name37" presStyleLbl="parChTrans1D2" presStyleIdx="5" presStyleCnt="7"/>
      <dgm:spPr/>
      <dgm:t>
        <a:bodyPr/>
        <a:lstStyle/>
        <a:p>
          <a:endParaRPr lang="ru-RU"/>
        </a:p>
      </dgm:t>
    </dgm:pt>
    <dgm:pt modelId="{F7781372-A839-42A4-BE79-D55C3A0D6834}" type="pres">
      <dgm:prSet presAssocID="{5305CDEC-8620-4507-AE9F-0CA2C5643AAF}" presName="hierRoot2" presStyleCnt="0">
        <dgm:presLayoutVars>
          <dgm:hierBranch val="init"/>
        </dgm:presLayoutVars>
      </dgm:prSet>
      <dgm:spPr/>
    </dgm:pt>
    <dgm:pt modelId="{84F5813C-0548-4DBA-857D-110A57B50A3D}" type="pres">
      <dgm:prSet presAssocID="{5305CDEC-8620-4507-AE9F-0CA2C5643AAF}" presName="rootComposite" presStyleCnt="0"/>
      <dgm:spPr/>
    </dgm:pt>
    <dgm:pt modelId="{B7E0C1D1-EEDC-4748-8D0F-53D590F341A8}" type="pres">
      <dgm:prSet presAssocID="{5305CDEC-8620-4507-AE9F-0CA2C5643AAF}" presName="rootText" presStyleLbl="node2" presStyleIdx="5" presStyleCnt="7" custScaleX="115905" custScaleY="5946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6BC1BF-6B12-45ED-AEAC-D91FE512503D}" type="pres">
      <dgm:prSet presAssocID="{5305CDEC-8620-4507-AE9F-0CA2C5643AAF}" presName="rootConnector" presStyleLbl="node2" presStyleIdx="5" presStyleCnt="7"/>
      <dgm:spPr/>
      <dgm:t>
        <a:bodyPr/>
        <a:lstStyle/>
        <a:p>
          <a:endParaRPr lang="ru-RU"/>
        </a:p>
      </dgm:t>
    </dgm:pt>
    <dgm:pt modelId="{CA121D1F-280B-4175-B55B-DE985DB6203C}" type="pres">
      <dgm:prSet presAssocID="{5305CDEC-8620-4507-AE9F-0CA2C5643AAF}" presName="hierChild4" presStyleCnt="0"/>
      <dgm:spPr/>
    </dgm:pt>
    <dgm:pt modelId="{3C6AB0D2-F9BC-4DEF-9A7C-F4AF6D76AAE3}" type="pres">
      <dgm:prSet presAssocID="{5305CDEC-8620-4507-AE9F-0CA2C5643AAF}" presName="hierChild5" presStyleCnt="0"/>
      <dgm:spPr/>
    </dgm:pt>
    <dgm:pt modelId="{792D5598-46BD-454D-8857-8FE229CDA6E3}" type="pres">
      <dgm:prSet presAssocID="{6798ED6C-E808-44D0-98FC-6016928923E6}" presName="Name37" presStyleLbl="parChTrans1D2" presStyleIdx="6" presStyleCnt="7"/>
      <dgm:spPr/>
      <dgm:t>
        <a:bodyPr/>
        <a:lstStyle/>
        <a:p>
          <a:endParaRPr lang="ru-RU"/>
        </a:p>
      </dgm:t>
    </dgm:pt>
    <dgm:pt modelId="{6ADC2DF2-ED72-405D-BC33-05A3BF1B6C60}" type="pres">
      <dgm:prSet presAssocID="{5ABF593B-9138-4CC3-9E14-154763A355B5}" presName="hierRoot2" presStyleCnt="0">
        <dgm:presLayoutVars>
          <dgm:hierBranch val="init"/>
        </dgm:presLayoutVars>
      </dgm:prSet>
      <dgm:spPr/>
    </dgm:pt>
    <dgm:pt modelId="{17D17063-B3BE-4EC8-BAA8-AB1D3B4880A7}" type="pres">
      <dgm:prSet presAssocID="{5ABF593B-9138-4CC3-9E14-154763A355B5}" presName="rootComposite" presStyleCnt="0"/>
      <dgm:spPr/>
    </dgm:pt>
    <dgm:pt modelId="{08C9CA5B-9E4D-4A76-850F-092498B3E7A5}" type="pres">
      <dgm:prSet presAssocID="{5ABF593B-9138-4CC3-9E14-154763A355B5}" presName="rootText" presStyleLbl="node2" presStyleIdx="6" presStyleCnt="7" custScaleY="5888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541239-0909-4FBE-B0E0-E8FC584D4348}" type="pres">
      <dgm:prSet presAssocID="{5ABF593B-9138-4CC3-9E14-154763A355B5}" presName="rootConnector" presStyleLbl="node2" presStyleIdx="6" presStyleCnt="7"/>
      <dgm:spPr/>
      <dgm:t>
        <a:bodyPr/>
        <a:lstStyle/>
        <a:p>
          <a:endParaRPr lang="ru-RU"/>
        </a:p>
      </dgm:t>
    </dgm:pt>
    <dgm:pt modelId="{18A2BDC1-46F8-4248-A838-1FC5D683B3D8}" type="pres">
      <dgm:prSet presAssocID="{5ABF593B-9138-4CC3-9E14-154763A355B5}" presName="hierChild4" presStyleCnt="0"/>
      <dgm:spPr/>
    </dgm:pt>
    <dgm:pt modelId="{B10481C3-490B-4039-8C85-AAE280992FFF}" type="pres">
      <dgm:prSet presAssocID="{5ABF593B-9138-4CC3-9E14-154763A355B5}" presName="hierChild5" presStyleCnt="0"/>
      <dgm:spPr/>
    </dgm:pt>
    <dgm:pt modelId="{791D7705-C71A-4BD1-8E2C-CC5B474C430F}" type="pres">
      <dgm:prSet presAssocID="{0F4391C8-288A-4A47-8871-8E43136D6CC5}" presName="hierChild3" presStyleCnt="0"/>
      <dgm:spPr/>
    </dgm:pt>
  </dgm:ptLst>
  <dgm:cxnLst>
    <dgm:cxn modelId="{FD32C5FB-28B5-418A-91B2-46466DF50303}" type="presOf" srcId="{AD36CCEA-EF7E-420C-ACE5-8459AB83A674}" destId="{137885D0-EA9A-483F-935B-736D81D8403B}" srcOrd="0" destOrd="0" presId="urn:microsoft.com/office/officeart/2005/8/layout/orgChart1"/>
    <dgm:cxn modelId="{A59949E6-5ABD-4D51-AC05-A4224DA1D0F8}" type="presOf" srcId="{1417FDFE-9016-46C7-BC60-E37AABCD3387}" destId="{5B28DC3A-CA9E-468A-BEF1-9116EC051767}" srcOrd="0" destOrd="0" presId="urn:microsoft.com/office/officeart/2005/8/layout/orgChart1"/>
    <dgm:cxn modelId="{4B919808-A84C-4E07-B95F-D74FE8E4D113}" srcId="{0F4391C8-288A-4A47-8871-8E43136D6CC5}" destId="{6C21DC04-9411-4905-9EEE-D6442360EBF1}" srcOrd="2" destOrd="0" parTransId="{1417FDFE-9016-46C7-BC60-E37AABCD3387}" sibTransId="{09DD951A-6CD7-476A-88A0-0E86E96EA747}"/>
    <dgm:cxn modelId="{D9E019E6-620A-40DA-8C7E-D2C97804A45E}" type="presOf" srcId="{5ABF593B-9138-4CC3-9E14-154763A355B5}" destId="{0F541239-0909-4FBE-B0E0-E8FC584D4348}" srcOrd="1" destOrd="0" presId="urn:microsoft.com/office/officeart/2005/8/layout/orgChart1"/>
    <dgm:cxn modelId="{5BE6C7C1-0A1F-4704-AAC7-6F51136CF020}" type="presOf" srcId="{EC0409FD-9C77-43A9-910D-67BE09A51016}" destId="{283C8E86-CA36-4E77-A992-18ACB3EBD9D5}" srcOrd="0" destOrd="0" presId="urn:microsoft.com/office/officeart/2005/8/layout/orgChart1"/>
    <dgm:cxn modelId="{476102D6-A3EB-428A-85CC-C9DB884FDD65}" type="presOf" srcId="{72CD55FA-5270-44E0-8C03-E5F5687B58D2}" destId="{2410FB26-370D-41D3-91E5-46D2F86C929C}" srcOrd="1" destOrd="0" presId="urn:microsoft.com/office/officeart/2005/8/layout/orgChart1"/>
    <dgm:cxn modelId="{4DBFA7E4-7794-4B53-942E-AD7862B6DE60}" type="presOf" srcId="{6C21DC04-9411-4905-9EEE-D6442360EBF1}" destId="{F025C105-811A-4DE7-A9EA-FF53183E0277}" srcOrd="1" destOrd="0" presId="urn:microsoft.com/office/officeart/2005/8/layout/orgChart1"/>
    <dgm:cxn modelId="{3FDF6303-910D-468D-86EB-6B92D3B49856}" srcId="{0F4391C8-288A-4A47-8871-8E43136D6CC5}" destId="{5305CDEC-8620-4507-AE9F-0CA2C5643AAF}" srcOrd="5" destOrd="0" parTransId="{6367CCB4-52E3-4FF4-81B7-807E06F380CD}" sibTransId="{A01701EF-B992-4234-975E-E1D4609DE67C}"/>
    <dgm:cxn modelId="{017093BA-71A2-4031-9EBE-EE8B2FF286DD}" type="presOf" srcId="{E80BA352-B5FD-41A7-9C60-1B70B7315707}" destId="{0F8DFC8B-E1E7-443F-B25C-E131C6A57E85}" srcOrd="0" destOrd="0" presId="urn:microsoft.com/office/officeart/2005/8/layout/orgChart1"/>
    <dgm:cxn modelId="{C3761AA8-64F9-4559-B628-E9407A74EBBD}" type="presOf" srcId="{6C21DC04-9411-4905-9EEE-D6442360EBF1}" destId="{86501C8C-D15D-4B9E-ADD1-D7F290ACEB62}" srcOrd="0" destOrd="0" presId="urn:microsoft.com/office/officeart/2005/8/layout/orgChart1"/>
    <dgm:cxn modelId="{77C90338-1B24-4CE5-88BB-1D42F5732084}" srcId="{0F4391C8-288A-4A47-8871-8E43136D6CC5}" destId="{5ABF593B-9138-4CC3-9E14-154763A355B5}" srcOrd="6" destOrd="0" parTransId="{6798ED6C-E808-44D0-98FC-6016928923E6}" sibTransId="{E167E905-513D-47D2-9981-F01A7BF4CE51}"/>
    <dgm:cxn modelId="{792F4BF6-C042-424F-8F96-6FE4441E1A8F}" type="presOf" srcId="{E98A9708-CE1C-4CD0-9E88-04EADD5CC30A}" destId="{90015B05-A8AC-414F-917D-366CABECCBE0}" srcOrd="0" destOrd="0" presId="urn:microsoft.com/office/officeart/2005/8/layout/orgChart1"/>
    <dgm:cxn modelId="{AE80AE8C-8E3A-4CCC-A282-F302D7A2936E}" type="presOf" srcId="{FB1A2175-E8A8-46F3-A607-C42C34CCF1B0}" destId="{C307306C-E619-4C2C-89B8-63B7269DF452}" srcOrd="0" destOrd="0" presId="urn:microsoft.com/office/officeart/2005/8/layout/orgChart1"/>
    <dgm:cxn modelId="{B656D868-9EA8-48D2-B047-10E132DE1E0C}" type="presOf" srcId="{72CD55FA-5270-44E0-8C03-E5F5687B58D2}" destId="{9625F164-E2BB-4419-8683-4C1893610168}" srcOrd="0" destOrd="0" presId="urn:microsoft.com/office/officeart/2005/8/layout/orgChart1"/>
    <dgm:cxn modelId="{80A1235D-1C51-45B1-803B-F5DAC955AA0D}" srcId="{0F4391C8-288A-4A47-8871-8E43136D6CC5}" destId="{8B93A3F3-C7A0-402B-BC96-5FCD39E9A126}" srcOrd="0" destOrd="0" parTransId="{FB1A2175-E8A8-46F3-A607-C42C34CCF1B0}" sibTransId="{B030FEE6-FB52-4244-880F-0DB8127D5917}"/>
    <dgm:cxn modelId="{EAC6F208-FF60-45F1-AF68-9F51F72203AE}" type="presOf" srcId="{8B93A3F3-C7A0-402B-BC96-5FCD39E9A126}" destId="{3FD00305-478C-4BE1-933E-50980B68EA25}" srcOrd="0" destOrd="0" presId="urn:microsoft.com/office/officeart/2005/8/layout/orgChart1"/>
    <dgm:cxn modelId="{9328859C-B560-47DC-AA69-5FAFA8561E9E}" srcId="{0F4391C8-288A-4A47-8871-8E43136D6CC5}" destId="{72CD55FA-5270-44E0-8C03-E5F5687B58D2}" srcOrd="1" destOrd="0" parTransId="{E80BA352-B5FD-41A7-9C60-1B70B7315707}" sibTransId="{657719C8-B5D0-4D82-9F7D-9ED67AD71116}"/>
    <dgm:cxn modelId="{1A565ABD-014E-4331-81AD-EA4EA3770A4F}" type="presOf" srcId="{5305CDEC-8620-4507-AE9F-0CA2C5643AAF}" destId="{D16BC1BF-6B12-45ED-AEAC-D91FE512503D}" srcOrd="1" destOrd="0" presId="urn:microsoft.com/office/officeart/2005/8/layout/orgChart1"/>
    <dgm:cxn modelId="{9F1B9112-6AE0-4B89-B425-B8D75468B8C4}" type="presOf" srcId="{5305CDEC-8620-4507-AE9F-0CA2C5643AAF}" destId="{B7E0C1D1-EEDC-4748-8D0F-53D590F341A8}" srcOrd="0" destOrd="0" presId="urn:microsoft.com/office/officeart/2005/8/layout/orgChart1"/>
    <dgm:cxn modelId="{4CE861A5-2F38-4A21-A612-8C8C7E8F0511}" srcId="{0F4391C8-288A-4A47-8871-8E43136D6CC5}" destId="{CEBC7DAF-2855-46AB-9AC4-0E7FE9B3A33A}" srcOrd="3" destOrd="0" parTransId="{62F57423-76E6-41B0-8B7B-B57FE970045A}" sibTransId="{48809323-2762-4898-B222-A1EBEBF01F8F}"/>
    <dgm:cxn modelId="{D82351D6-7277-48C6-B92B-47811128D787}" type="presOf" srcId="{0F4391C8-288A-4A47-8871-8E43136D6CC5}" destId="{CC63ADB2-1D55-47FD-8478-4B92B6797586}" srcOrd="0" destOrd="0" presId="urn:microsoft.com/office/officeart/2005/8/layout/orgChart1"/>
    <dgm:cxn modelId="{C67E88AA-DF21-4821-9724-7AEEF0CFF6F2}" type="presOf" srcId="{6798ED6C-E808-44D0-98FC-6016928923E6}" destId="{792D5598-46BD-454D-8857-8FE229CDA6E3}" srcOrd="0" destOrd="0" presId="urn:microsoft.com/office/officeart/2005/8/layout/orgChart1"/>
    <dgm:cxn modelId="{142B5943-2F07-4566-9DD0-A37FBC503A8B}" type="presOf" srcId="{6367CCB4-52E3-4FF4-81B7-807E06F380CD}" destId="{2D2F7F7A-6B60-497F-8A2D-167C867FB7C6}" srcOrd="0" destOrd="0" presId="urn:microsoft.com/office/officeart/2005/8/layout/orgChart1"/>
    <dgm:cxn modelId="{413A3AD7-1C9D-4B66-8B82-E5774ABCA340}" type="presOf" srcId="{CEBC7DAF-2855-46AB-9AC4-0E7FE9B3A33A}" destId="{A9E58D13-7489-4487-8A5A-A8B1FD9149C7}" srcOrd="0" destOrd="0" presId="urn:microsoft.com/office/officeart/2005/8/layout/orgChart1"/>
    <dgm:cxn modelId="{29407EF5-819E-4098-A4CE-B644C2C94228}" type="presOf" srcId="{62F57423-76E6-41B0-8B7B-B57FE970045A}" destId="{9A37F952-595D-43B5-A51B-57CC92EB70D5}" srcOrd="0" destOrd="0" presId="urn:microsoft.com/office/officeart/2005/8/layout/orgChart1"/>
    <dgm:cxn modelId="{50EA5626-0F1A-476A-B573-1B83622A90BE}" srcId="{0F4391C8-288A-4A47-8871-8E43136D6CC5}" destId="{EC0409FD-9C77-43A9-910D-67BE09A51016}" srcOrd="4" destOrd="0" parTransId="{E98A9708-CE1C-4CD0-9E88-04EADD5CC30A}" sibTransId="{578D327C-26C3-4ADD-859A-1B57BFB13D12}"/>
    <dgm:cxn modelId="{544DA496-F612-493A-9685-36A92C87C973}" type="presOf" srcId="{5ABF593B-9138-4CC3-9E14-154763A355B5}" destId="{08C9CA5B-9E4D-4A76-850F-092498B3E7A5}" srcOrd="0" destOrd="0" presId="urn:microsoft.com/office/officeart/2005/8/layout/orgChart1"/>
    <dgm:cxn modelId="{95182A28-A192-4DAF-B578-B1B6B143110A}" srcId="{AD36CCEA-EF7E-420C-ACE5-8459AB83A674}" destId="{0F4391C8-288A-4A47-8871-8E43136D6CC5}" srcOrd="0" destOrd="0" parTransId="{05F86204-A935-485E-8A44-B6900F5F6ABC}" sibTransId="{7EF5525F-892E-406F-A115-70B5D580FF23}"/>
    <dgm:cxn modelId="{932F54B0-7191-4CD8-A978-33C3ACC0279E}" type="presOf" srcId="{8B93A3F3-C7A0-402B-BC96-5FCD39E9A126}" destId="{403875A1-551D-4DE5-A5CA-03294EA3806F}" srcOrd="1" destOrd="0" presId="urn:microsoft.com/office/officeart/2005/8/layout/orgChart1"/>
    <dgm:cxn modelId="{CBFE6022-5873-4DA2-B298-8F3F3A4A02A9}" type="presOf" srcId="{CEBC7DAF-2855-46AB-9AC4-0E7FE9B3A33A}" destId="{AC76E37A-639B-4703-9B16-372F80B27302}" srcOrd="1" destOrd="0" presId="urn:microsoft.com/office/officeart/2005/8/layout/orgChart1"/>
    <dgm:cxn modelId="{9B162BAD-4FEC-4813-8232-178DB43CBEA9}" type="presOf" srcId="{0F4391C8-288A-4A47-8871-8E43136D6CC5}" destId="{F68EB447-35BE-4675-9F44-7FC9480D0412}" srcOrd="1" destOrd="0" presId="urn:microsoft.com/office/officeart/2005/8/layout/orgChart1"/>
    <dgm:cxn modelId="{60AB19A4-3578-464C-84C1-BA98ADF845C5}" type="presOf" srcId="{EC0409FD-9C77-43A9-910D-67BE09A51016}" destId="{1E54BC54-CA80-4D49-9255-41ED224B2424}" srcOrd="1" destOrd="0" presId="urn:microsoft.com/office/officeart/2005/8/layout/orgChart1"/>
    <dgm:cxn modelId="{F039EA77-7E82-4D5F-AA29-95626B14DE78}" type="presParOf" srcId="{137885D0-EA9A-483F-935B-736D81D8403B}" destId="{DD44F3A8-7A5B-4EA6-A273-6548F0DE3B11}" srcOrd="0" destOrd="0" presId="urn:microsoft.com/office/officeart/2005/8/layout/orgChart1"/>
    <dgm:cxn modelId="{19910FD2-D7A6-4041-942F-DA4EA8505265}" type="presParOf" srcId="{DD44F3A8-7A5B-4EA6-A273-6548F0DE3B11}" destId="{9288D340-C623-466D-BF57-7FF23A974488}" srcOrd="0" destOrd="0" presId="urn:microsoft.com/office/officeart/2005/8/layout/orgChart1"/>
    <dgm:cxn modelId="{9A880993-E165-43E6-91F8-DD77EC6F4B56}" type="presParOf" srcId="{9288D340-C623-466D-BF57-7FF23A974488}" destId="{CC63ADB2-1D55-47FD-8478-4B92B6797586}" srcOrd="0" destOrd="0" presId="urn:microsoft.com/office/officeart/2005/8/layout/orgChart1"/>
    <dgm:cxn modelId="{A76B9E3F-F8E3-4008-B2A3-5AE8B23F9D35}" type="presParOf" srcId="{9288D340-C623-466D-BF57-7FF23A974488}" destId="{F68EB447-35BE-4675-9F44-7FC9480D0412}" srcOrd="1" destOrd="0" presId="urn:microsoft.com/office/officeart/2005/8/layout/orgChart1"/>
    <dgm:cxn modelId="{E74E4EBF-F09A-4888-9FA6-D1E166F9D09A}" type="presParOf" srcId="{DD44F3A8-7A5B-4EA6-A273-6548F0DE3B11}" destId="{3B49848C-CA27-4FFC-8625-724E2C6B5C8D}" srcOrd="1" destOrd="0" presId="urn:microsoft.com/office/officeart/2005/8/layout/orgChart1"/>
    <dgm:cxn modelId="{73C6563C-5B33-413D-82E7-7AC53C38F289}" type="presParOf" srcId="{3B49848C-CA27-4FFC-8625-724E2C6B5C8D}" destId="{C307306C-E619-4C2C-89B8-63B7269DF452}" srcOrd="0" destOrd="0" presId="urn:microsoft.com/office/officeart/2005/8/layout/orgChart1"/>
    <dgm:cxn modelId="{81951FEB-2793-4189-AE19-896F937DCB2B}" type="presParOf" srcId="{3B49848C-CA27-4FFC-8625-724E2C6B5C8D}" destId="{23A55106-41D9-4D01-A55E-8F1AAF34E672}" srcOrd="1" destOrd="0" presId="urn:microsoft.com/office/officeart/2005/8/layout/orgChart1"/>
    <dgm:cxn modelId="{5C88A011-02A0-4DAB-9E83-99B3BB1203AA}" type="presParOf" srcId="{23A55106-41D9-4D01-A55E-8F1AAF34E672}" destId="{5DA2A3F1-63B4-454E-9A54-FA985032012C}" srcOrd="0" destOrd="0" presId="urn:microsoft.com/office/officeart/2005/8/layout/orgChart1"/>
    <dgm:cxn modelId="{0D5B3BCC-DF75-4A37-AEC4-0188C6DB3085}" type="presParOf" srcId="{5DA2A3F1-63B4-454E-9A54-FA985032012C}" destId="{3FD00305-478C-4BE1-933E-50980B68EA25}" srcOrd="0" destOrd="0" presId="urn:microsoft.com/office/officeart/2005/8/layout/orgChart1"/>
    <dgm:cxn modelId="{43CD1A3C-FCDD-42E0-BE2A-B1D433B33F12}" type="presParOf" srcId="{5DA2A3F1-63B4-454E-9A54-FA985032012C}" destId="{403875A1-551D-4DE5-A5CA-03294EA3806F}" srcOrd="1" destOrd="0" presId="urn:microsoft.com/office/officeart/2005/8/layout/orgChart1"/>
    <dgm:cxn modelId="{C2A6EE47-4B5A-46FB-B300-6CD4607097B2}" type="presParOf" srcId="{23A55106-41D9-4D01-A55E-8F1AAF34E672}" destId="{6406F2ED-25F5-47AD-A3BB-326E81C73704}" srcOrd="1" destOrd="0" presId="urn:microsoft.com/office/officeart/2005/8/layout/orgChart1"/>
    <dgm:cxn modelId="{436289A2-19A4-4805-8A31-15DA08F7A948}" type="presParOf" srcId="{23A55106-41D9-4D01-A55E-8F1AAF34E672}" destId="{A7A87B02-DDDB-41F5-A142-EF0ACDC3F4CC}" srcOrd="2" destOrd="0" presId="urn:microsoft.com/office/officeart/2005/8/layout/orgChart1"/>
    <dgm:cxn modelId="{8220D3DF-7258-4BF0-A2E3-9064F254D29F}" type="presParOf" srcId="{3B49848C-CA27-4FFC-8625-724E2C6B5C8D}" destId="{0F8DFC8B-E1E7-443F-B25C-E131C6A57E85}" srcOrd="2" destOrd="0" presId="urn:microsoft.com/office/officeart/2005/8/layout/orgChart1"/>
    <dgm:cxn modelId="{01A2F2B7-17D8-4C98-9C79-05B533FB8D87}" type="presParOf" srcId="{3B49848C-CA27-4FFC-8625-724E2C6B5C8D}" destId="{9994D3CD-F77D-4E70-B4E5-824CAEB33EC8}" srcOrd="3" destOrd="0" presId="urn:microsoft.com/office/officeart/2005/8/layout/orgChart1"/>
    <dgm:cxn modelId="{DB578C08-B5B8-4F3B-B4BA-8FE6A3A293F6}" type="presParOf" srcId="{9994D3CD-F77D-4E70-B4E5-824CAEB33EC8}" destId="{B279CAA6-975D-40E2-8DC1-7221EB84EA69}" srcOrd="0" destOrd="0" presId="urn:microsoft.com/office/officeart/2005/8/layout/orgChart1"/>
    <dgm:cxn modelId="{04938FBD-FE9B-40F3-B356-CBE902A8C245}" type="presParOf" srcId="{B279CAA6-975D-40E2-8DC1-7221EB84EA69}" destId="{9625F164-E2BB-4419-8683-4C1893610168}" srcOrd="0" destOrd="0" presId="urn:microsoft.com/office/officeart/2005/8/layout/orgChart1"/>
    <dgm:cxn modelId="{6AE814D8-97A6-4B3E-B9EE-5A0CC6B38336}" type="presParOf" srcId="{B279CAA6-975D-40E2-8DC1-7221EB84EA69}" destId="{2410FB26-370D-41D3-91E5-46D2F86C929C}" srcOrd="1" destOrd="0" presId="urn:microsoft.com/office/officeart/2005/8/layout/orgChart1"/>
    <dgm:cxn modelId="{10BFCDF8-B188-4123-BCF9-4C1EF4FF23D7}" type="presParOf" srcId="{9994D3CD-F77D-4E70-B4E5-824CAEB33EC8}" destId="{92290B3A-78E4-4D59-9E85-1DA8F6E6060D}" srcOrd="1" destOrd="0" presId="urn:microsoft.com/office/officeart/2005/8/layout/orgChart1"/>
    <dgm:cxn modelId="{E2C42FAC-F56F-4353-A3F1-94F11C718215}" type="presParOf" srcId="{9994D3CD-F77D-4E70-B4E5-824CAEB33EC8}" destId="{D623FFAF-2BA5-45B8-BEA2-52C610BF76D5}" srcOrd="2" destOrd="0" presId="urn:microsoft.com/office/officeart/2005/8/layout/orgChart1"/>
    <dgm:cxn modelId="{D8C2AC72-B4B6-4FB7-83A9-6E511D8089CD}" type="presParOf" srcId="{3B49848C-CA27-4FFC-8625-724E2C6B5C8D}" destId="{5B28DC3A-CA9E-468A-BEF1-9116EC051767}" srcOrd="4" destOrd="0" presId="urn:microsoft.com/office/officeart/2005/8/layout/orgChart1"/>
    <dgm:cxn modelId="{7304FFDA-CA3F-47E2-844E-C24287CD872E}" type="presParOf" srcId="{3B49848C-CA27-4FFC-8625-724E2C6B5C8D}" destId="{101B64E9-3626-4433-A863-E3CE6E560D04}" srcOrd="5" destOrd="0" presId="urn:microsoft.com/office/officeart/2005/8/layout/orgChart1"/>
    <dgm:cxn modelId="{FCB76892-9784-4AA1-9198-432868DCFFB6}" type="presParOf" srcId="{101B64E9-3626-4433-A863-E3CE6E560D04}" destId="{246D1579-33EA-4943-8A01-1F9DAA80485E}" srcOrd="0" destOrd="0" presId="urn:microsoft.com/office/officeart/2005/8/layout/orgChart1"/>
    <dgm:cxn modelId="{E56404D8-AC1F-417D-AC5C-69A79CAE5825}" type="presParOf" srcId="{246D1579-33EA-4943-8A01-1F9DAA80485E}" destId="{86501C8C-D15D-4B9E-ADD1-D7F290ACEB62}" srcOrd="0" destOrd="0" presId="urn:microsoft.com/office/officeart/2005/8/layout/orgChart1"/>
    <dgm:cxn modelId="{FA22FCE1-405B-4EC8-B393-21CB5AE3074F}" type="presParOf" srcId="{246D1579-33EA-4943-8A01-1F9DAA80485E}" destId="{F025C105-811A-4DE7-A9EA-FF53183E0277}" srcOrd="1" destOrd="0" presId="urn:microsoft.com/office/officeart/2005/8/layout/orgChart1"/>
    <dgm:cxn modelId="{B322C043-80D7-4B7E-8197-ABAA8566F9B8}" type="presParOf" srcId="{101B64E9-3626-4433-A863-E3CE6E560D04}" destId="{C8D8E519-1C12-4EED-AD19-E4B4610F8F19}" srcOrd="1" destOrd="0" presId="urn:microsoft.com/office/officeart/2005/8/layout/orgChart1"/>
    <dgm:cxn modelId="{E4C4DC05-C578-4F58-AC18-F8B5EDEDADC5}" type="presParOf" srcId="{101B64E9-3626-4433-A863-E3CE6E560D04}" destId="{1FDA8217-0347-4885-A9F1-0B053C0ACF93}" srcOrd="2" destOrd="0" presId="urn:microsoft.com/office/officeart/2005/8/layout/orgChart1"/>
    <dgm:cxn modelId="{BF215D81-B2DE-4B0B-B9FD-47FDFE533FA3}" type="presParOf" srcId="{3B49848C-CA27-4FFC-8625-724E2C6B5C8D}" destId="{9A37F952-595D-43B5-A51B-57CC92EB70D5}" srcOrd="6" destOrd="0" presId="urn:microsoft.com/office/officeart/2005/8/layout/orgChart1"/>
    <dgm:cxn modelId="{1BB2C3AB-9B4E-4F87-9D52-B9DCD08071B8}" type="presParOf" srcId="{3B49848C-CA27-4FFC-8625-724E2C6B5C8D}" destId="{A5862B05-592A-4E12-9A5C-CBABBDF6A194}" srcOrd="7" destOrd="0" presId="urn:microsoft.com/office/officeart/2005/8/layout/orgChart1"/>
    <dgm:cxn modelId="{59F4F008-9FBB-448F-9F2C-52EE38F51CD1}" type="presParOf" srcId="{A5862B05-592A-4E12-9A5C-CBABBDF6A194}" destId="{D37C85B2-36A0-4374-8415-588D91FDC3A5}" srcOrd="0" destOrd="0" presId="urn:microsoft.com/office/officeart/2005/8/layout/orgChart1"/>
    <dgm:cxn modelId="{41810641-252D-43A8-8056-7C224D9993B4}" type="presParOf" srcId="{D37C85B2-36A0-4374-8415-588D91FDC3A5}" destId="{A9E58D13-7489-4487-8A5A-A8B1FD9149C7}" srcOrd="0" destOrd="0" presId="urn:microsoft.com/office/officeart/2005/8/layout/orgChart1"/>
    <dgm:cxn modelId="{E05D5D68-091A-4280-98C6-8F467F3B8E2B}" type="presParOf" srcId="{D37C85B2-36A0-4374-8415-588D91FDC3A5}" destId="{AC76E37A-639B-4703-9B16-372F80B27302}" srcOrd="1" destOrd="0" presId="urn:microsoft.com/office/officeart/2005/8/layout/orgChart1"/>
    <dgm:cxn modelId="{E3F448F0-42D3-476F-9064-E51F5CB2EE9C}" type="presParOf" srcId="{A5862B05-592A-4E12-9A5C-CBABBDF6A194}" destId="{628EE802-D5AD-4589-8FC8-1E6BD419AD4E}" srcOrd="1" destOrd="0" presId="urn:microsoft.com/office/officeart/2005/8/layout/orgChart1"/>
    <dgm:cxn modelId="{E266FB9E-B39F-4F2A-9893-D3E1117DF890}" type="presParOf" srcId="{A5862B05-592A-4E12-9A5C-CBABBDF6A194}" destId="{13A41606-0465-49DD-B2B3-04ECAB62F86F}" srcOrd="2" destOrd="0" presId="urn:microsoft.com/office/officeart/2005/8/layout/orgChart1"/>
    <dgm:cxn modelId="{3BA0FCE2-9487-4E8C-97FF-F27DDD618EC7}" type="presParOf" srcId="{3B49848C-CA27-4FFC-8625-724E2C6B5C8D}" destId="{90015B05-A8AC-414F-917D-366CABECCBE0}" srcOrd="8" destOrd="0" presId="urn:microsoft.com/office/officeart/2005/8/layout/orgChart1"/>
    <dgm:cxn modelId="{6304B294-A7DC-4721-98A2-3FC628BDA434}" type="presParOf" srcId="{3B49848C-CA27-4FFC-8625-724E2C6B5C8D}" destId="{1802C49A-AD10-4120-9CA3-AF8BCC3A2CA7}" srcOrd="9" destOrd="0" presId="urn:microsoft.com/office/officeart/2005/8/layout/orgChart1"/>
    <dgm:cxn modelId="{21623D7A-7CF0-427B-AB28-17697F5DA41B}" type="presParOf" srcId="{1802C49A-AD10-4120-9CA3-AF8BCC3A2CA7}" destId="{05210AEE-832F-416D-8430-A8C02F31C7AC}" srcOrd="0" destOrd="0" presId="urn:microsoft.com/office/officeart/2005/8/layout/orgChart1"/>
    <dgm:cxn modelId="{FDE1DF50-472B-4D31-89E2-8B1B5A2F540A}" type="presParOf" srcId="{05210AEE-832F-416D-8430-A8C02F31C7AC}" destId="{283C8E86-CA36-4E77-A992-18ACB3EBD9D5}" srcOrd="0" destOrd="0" presId="urn:microsoft.com/office/officeart/2005/8/layout/orgChart1"/>
    <dgm:cxn modelId="{48183482-B56F-48E0-BDC4-7596A12771A0}" type="presParOf" srcId="{05210AEE-832F-416D-8430-A8C02F31C7AC}" destId="{1E54BC54-CA80-4D49-9255-41ED224B2424}" srcOrd="1" destOrd="0" presId="urn:microsoft.com/office/officeart/2005/8/layout/orgChart1"/>
    <dgm:cxn modelId="{81660E01-F3D3-46F2-98A4-1576DD7C997F}" type="presParOf" srcId="{1802C49A-AD10-4120-9CA3-AF8BCC3A2CA7}" destId="{5362CC4A-DAEF-403C-91BF-140CB424223B}" srcOrd="1" destOrd="0" presId="urn:microsoft.com/office/officeart/2005/8/layout/orgChart1"/>
    <dgm:cxn modelId="{523D1773-11F1-4199-B1C4-CFE4B56A5218}" type="presParOf" srcId="{1802C49A-AD10-4120-9CA3-AF8BCC3A2CA7}" destId="{CB3CDE21-1FA3-4B9B-A8FD-9DFB852D7819}" srcOrd="2" destOrd="0" presId="urn:microsoft.com/office/officeart/2005/8/layout/orgChart1"/>
    <dgm:cxn modelId="{ABE0DE17-9FA4-41E3-A3E9-81D97F8C8EF7}" type="presParOf" srcId="{3B49848C-CA27-4FFC-8625-724E2C6B5C8D}" destId="{2D2F7F7A-6B60-497F-8A2D-167C867FB7C6}" srcOrd="10" destOrd="0" presId="urn:microsoft.com/office/officeart/2005/8/layout/orgChart1"/>
    <dgm:cxn modelId="{4C1417FA-E982-444C-94D1-E357F6F06B15}" type="presParOf" srcId="{3B49848C-CA27-4FFC-8625-724E2C6B5C8D}" destId="{F7781372-A839-42A4-BE79-D55C3A0D6834}" srcOrd="11" destOrd="0" presId="urn:microsoft.com/office/officeart/2005/8/layout/orgChart1"/>
    <dgm:cxn modelId="{4CF1BD04-3095-4984-930B-C00F57FBA57C}" type="presParOf" srcId="{F7781372-A839-42A4-BE79-D55C3A0D6834}" destId="{84F5813C-0548-4DBA-857D-110A57B50A3D}" srcOrd="0" destOrd="0" presId="urn:microsoft.com/office/officeart/2005/8/layout/orgChart1"/>
    <dgm:cxn modelId="{16282218-6D79-48B1-ACC9-9504F3C2EC23}" type="presParOf" srcId="{84F5813C-0548-4DBA-857D-110A57B50A3D}" destId="{B7E0C1D1-EEDC-4748-8D0F-53D590F341A8}" srcOrd="0" destOrd="0" presId="urn:microsoft.com/office/officeart/2005/8/layout/orgChart1"/>
    <dgm:cxn modelId="{F25DA30D-D5F3-4896-90CD-3A6362727165}" type="presParOf" srcId="{84F5813C-0548-4DBA-857D-110A57B50A3D}" destId="{D16BC1BF-6B12-45ED-AEAC-D91FE512503D}" srcOrd="1" destOrd="0" presId="urn:microsoft.com/office/officeart/2005/8/layout/orgChart1"/>
    <dgm:cxn modelId="{93C097EC-4119-4F2E-BB0C-A3B64EF29AAB}" type="presParOf" srcId="{F7781372-A839-42A4-BE79-D55C3A0D6834}" destId="{CA121D1F-280B-4175-B55B-DE985DB6203C}" srcOrd="1" destOrd="0" presId="urn:microsoft.com/office/officeart/2005/8/layout/orgChart1"/>
    <dgm:cxn modelId="{295A73D8-B83D-4135-8293-ED941DA6C493}" type="presParOf" srcId="{F7781372-A839-42A4-BE79-D55C3A0D6834}" destId="{3C6AB0D2-F9BC-4DEF-9A7C-F4AF6D76AAE3}" srcOrd="2" destOrd="0" presId="urn:microsoft.com/office/officeart/2005/8/layout/orgChart1"/>
    <dgm:cxn modelId="{4B514B69-B1D3-4A0F-BC7F-FC7E514EEF1D}" type="presParOf" srcId="{3B49848C-CA27-4FFC-8625-724E2C6B5C8D}" destId="{792D5598-46BD-454D-8857-8FE229CDA6E3}" srcOrd="12" destOrd="0" presId="urn:microsoft.com/office/officeart/2005/8/layout/orgChart1"/>
    <dgm:cxn modelId="{A0671262-C540-42BA-8187-63C84CF127A1}" type="presParOf" srcId="{3B49848C-CA27-4FFC-8625-724E2C6B5C8D}" destId="{6ADC2DF2-ED72-405D-BC33-05A3BF1B6C60}" srcOrd="13" destOrd="0" presId="urn:microsoft.com/office/officeart/2005/8/layout/orgChart1"/>
    <dgm:cxn modelId="{886BA060-FE2F-42CA-81AC-D9E696171D34}" type="presParOf" srcId="{6ADC2DF2-ED72-405D-BC33-05A3BF1B6C60}" destId="{17D17063-B3BE-4EC8-BAA8-AB1D3B4880A7}" srcOrd="0" destOrd="0" presId="urn:microsoft.com/office/officeart/2005/8/layout/orgChart1"/>
    <dgm:cxn modelId="{C4B2A358-D013-49BA-97AF-6689C9BECAF8}" type="presParOf" srcId="{17D17063-B3BE-4EC8-BAA8-AB1D3B4880A7}" destId="{08C9CA5B-9E4D-4A76-850F-092498B3E7A5}" srcOrd="0" destOrd="0" presId="urn:microsoft.com/office/officeart/2005/8/layout/orgChart1"/>
    <dgm:cxn modelId="{25431CD6-EB6A-41F4-ACFE-AE611D415760}" type="presParOf" srcId="{17D17063-B3BE-4EC8-BAA8-AB1D3B4880A7}" destId="{0F541239-0909-4FBE-B0E0-E8FC584D4348}" srcOrd="1" destOrd="0" presId="urn:microsoft.com/office/officeart/2005/8/layout/orgChart1"/>
    <dgm:cxn modelId="{C94E2873-E7CD-4639-B155-2CFF72894C04}" type="presParOf" srcId="{6ADC2DF2-ED72-405D-BC33-05A3BF1B6C60}" destId="{18A2BDC1-46F8-4248-A838-1FC5D683B3D8}" srcOrd="1" destOrd="0" presId="urn:microsoft.com/office/officeart/2005/8/layout/orgChart1"/>
    <dgm:cxn modelId="{C89D2F53-90C6-408C-B48A-7300C345CF5B}" type="presParOf" srcId="{6ADC2DF2-ED72-405D-BC33-05A3BF1B6C60}" destId="{B10481C3-490B-4039-8C85-AAE280992FFF}" srcOrd="2" destOrd="0" presId="urn:microsoft.com/office/officeart/2005/8/layout/orgChart1"/>
    <dgm:cxn modelId="{BEFF1F68-3FBE-4BDC-83FC-7C83875E5114}" type="presParOf" srcId="{DD44F3A8-7A5B-4EA6-A273-6548F0DE3B11}" destId="{791D7705-C71A-4BD1-8E2C-CC5B474C430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E21A41-A023-4BCD-954C-7E2A927EC591}" type="doc">
      <dgm:prSet loTypeId="urn:microsoft.com/office/officeart/2011/layout/RadialPictureList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84A9E3-9E9B-4E86-8D43-DA2D4882B5A9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</a:rPr>
            <a:t>Воздух</a:t>
          </a:r>
          <a:r>
            <a:rPr lang="ru-RU" b="1" dirty="0" smtClean="0"/>
            <a:t> - смесь сухого воздуха и пара</a:t>
          </a:r>
          <a:endParaRPr lang="ru-RU" b="1" dirty="0"/>
        </a:p>
      </dgm:t>
    </dgm:pt>
    <dgm:pt modelId="{6BB7AF12-53DC-4DF3-8B54-6173590930EC}" type="parTrans" cxnId="{1D25F9DD-8A98-46E1-BB5D-7A2F4837CF5E}">
      <dgm:prSet/>
      <dgm:spPr/>
      <dgm:t>
        <a:bodyPr/>
        <a:lstStyle/>
        <a:p>
          <a:endParaRPr lang="ru-RU"/>
        </a:p>
      </dgm:t>
    </dgm:pt>
    <dgm:pt modelId="{F47AA590-75B2-403A-85DC-939F4CDE3131}" type="sibTrans" cxnId="{1D25F9DD-8A98-46E1-BB5D-7A2F4837CF5E}">
      <dgm:prSet/>
      <dgm:spPr/>
      <dgm:t>
        <a:bodyPr/>
        <a:lstStyle/>
        <a:p>
          <a:endParaRPr lang="ru-RU"/>
        </a:p>
      </dgm:t>
    </dgm:pt>
    <dgm:pt modelId="{379B72E6-0D61-48D2-8565-8B1D775F9362}">
      <dgm:prSet phldrT="[Текст]"/>
      <dgm:spPr/>
      <dgm:t>
        <a:bodyPr/>
        <a:lstStyle/>
        <a:p>
          <a:r>
            <a:rPr lang="ru-RU" b="1" i="1" dirty="0" smtClean="0">
              <a:solidFill>
                <a:schemeClr val="accent6">
                  <a:lumMod val="50000"/>
                </a:schemeClr>
              </a:solidFill>
            </a:rPr>
            <a:t>Сухой воздух</a:t>
          </a:r>
          <a:r>
            <a:rPr lang="ru-RU" dirty="0" smtClean="0"/>
            <a:t> без пара</a:t>
          </a:r>
          <a:endParaRPr lang="ru-RU" dirty="0"/>
        </a:p>
      </dgm:t>
    </dgm:pt>
    <dgm:pt modelId="{5C3ECBE9-DF99-48A8-B67F-6FC254DBB1A2}" type="parTrans" cxnId="{B55B59F2-A261-420D-82D2-16B5032DEC43}">
      <dgm:prSet/>
      <dgm:spPr/>
      <dgm:t>
        <a:bodyPr/>
        <a:lstStyle/>
        <a:p>
          <a:endParaRPr lang="ru-RU"/>
        </a:p>
      </dgm:t>
    </dgm:pt>
    <dgm:pt modelId="{5AE5121D-BB98-488B-B561-1472788299AC}" type="sibTrans" cxnId="{B55B59F2-A261-420D-82D2-16B5032DEC43}">
      <dgm:prSet/>
      <dgm:spPr/>
      <dgm:t>
        <a:bodyPr/>
        <a:lstStyle/>
        <a:p>
          <a:endParaRPr lang="ru-RU"/>
        </a:p>
      </dgm:t>
    </dgm:pt>
    <dgm:pt modelId="{2EC7103C-29B1-414D-84BA-CB646CB9295B}">
      <dgm:prSet phldrT="[Текст]"/>
      <dgm:spPr/>
      <dgm:t>
        <a:bodyPr/>
        <a:lstStyle/>
        <a:p>
          <a:r>
            <a:rPr lang="ru-RU" b="1" i="1" dirty="0" smtClean="0">
              <a:solidFill>
                <a:srgbClr val="7030A0"/>
              </a:solidFill>
            </a:rPr>
            <a:t>Ненасыщенный</a:t>
          </a:r>
          <a:r>
            <a:rPr lang="ru-RU" dirty="0" smtClean="0"/>
            <a:t> влажный воздух (смесь сухого с </a:t>
          </a:r>
          <a:r>
            <a:rPr lang="ru-RU" b="1" dirty="0" smtClean="0">
              <a:solidFill>
                <a:srgbClr val="FF0000"/>
              </a:solidFill>
            </a:rPr>
            <a:t>перегретым паром</a:t>
          </a:r>
          <a:r>
            <a:rPr lang="ru-RU" dirty="0" smtClean="0"/>
            <a:t>)</a:t>
          </a:r>
          <a:endParaRPr lang="ru-RU" dirty="0"/>
        </a:p>
      </dgm:t>
    </dgm:pt>
    <dgm:pt modelId="{51BCF7D8-E85F-4007-A4AD-DB0FD35295A9}" type="parTrans" cxnId="{E974CCD1-19FA-4C21-B2B3-82200EEB9458}">
      <dgm:prSet/>
      <dgm:spPr/>
      <dgm:t>
        <a:bodyPr/>
        <a:lstStyle/>
        <a:p>
          <a:endParaRPr lang="ru-RU"/>
        </a:p>
      </dgm:t>
    </dgm:pt>
    <dgm:pt modelId="{619D502D-806C-48E4-B4D5-6C58A1EF5105}" type="sibTrans" cxnId="{E974CCD1-19FA-4C21-B2B3-82200EEB9458}">
      <dgm:prSet/>
      <dgm:spPr/>
      <dgm:t>
        <a:bodyPr/>
        <a:lstStyle/>
        <a:p>
          <a:endParaRPr lang="ru-RU"/>
        </a:p>
      </dgm:t>
    </dgm:pt>
    <dgm:pt modelId="{DFA42111-1BA2-424E-B27F-7F7CC7B385B6}">
      <dgm:prSet phldrT="[Текст]"/>
      <dgm:spPr/>
      <dgm:t>
        <a:bodyPr/>
        <a:lstStyle/>
        <a:p>
          <a:r>
            <a:rPr lang="ru-RU" b="1" i="1" dirty="0" smtClean="0">
              <a:solidFill>
                <a:schemeClr val="accent5">
                  <a:lumMod val="50000"/>
                </a:schemeClr>
              </a:solidFill>
            </a:rPr>
            <a:t>Насыщенный </a:t>
          </a:r>
          <a:r>
            <a:rPr lang="ru-RU" dirty="0" smtClean="0"/>
            <a:t>влажный воздух (</a:t>
          </a:r>
          <a:r>
            <a:rPr lang="ru-RU" b="1" dirty="0" smtClean="0">
              <a:solidFill>
                <a:srgbClr val="FF0000"/>
              </a:solidFill>
            </a:rPr>
            <a:t>равновесие</a:t>
          </a:r>
          <a:r>
            <a:rPr lang="ru-RU" dirty="0" smtClean="0"/>
            <a:t> между паром и водой)</a:t>
          </a:r>
          <a:endParaRPr lang="ru-RU" dirty="0"/>
        </a:p>
      </dgm:t>
    </dgm:pt>
    <dgm:pt modelId="{5954E21F-AC09-43AD-BC53-F0FBDFB3BA49}" type="parTrans" cxnId="{7B5EB316-4987-408C-91F3-40C2F16ABB93}">
      <dgm:prSet/>
      <dgm:spPr/>
      <dgm:t>
        <a:bodyPr/>
        <a:lstStyle/>
        <a:p>
          <a:endParaRPr lang="ru-RU"/>
        </a:p>
      </dgm:t>
    </dgm:pt>
    <dgm:pt modelId="{2A17D4C4-10A5-43F7-9E6C-5ABCF73513B7}" type="sibTrans" cxnId="{7B5EB316-4987-408C-91F3-40C2F16ABB93}">
      <dgm:prSet/>
      <dgm:spPr/>
      <dgm:t>
        <a:bodyPr/>
        <a:lstStyle/>
        <a:p>
          <a:endParaRPr lang="ru-RU"/>
        </a:p>
      </dgm:t>
    </dgm:pt>
    <dgm:pt modelId="{3FD2D2FC-3BCE-4E2E-BE13-2B3450498048}" type="pres">
      <dgm:prSet presAssocID="{38E21A41-A023-4BCD-954C-7E2A927EC591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59E405E8-6E8F-47F7-86DD-B4D0C9F9D0EC}" type="pres">
      <dgm:prSet presAssocID="{2C84A9E3-9E9B-4E86-8D43-DA2D4882B5A9}" presName="Parent" presStyleLbl="node1" presStyleIdx="0" presStyleCnt="2" custScaleX="149367" custScaleY="179733" custLinFactNeighborX="-29150" custLinFactNeighborY="-750">
        <dgm:presLayoutVars>
          <dgm:chMax val="4"/>
          <dgm:chPref val="3"/>
        </dgm:presLayoutVars>
      </dgm:prSet>
      <dgm:spPr/>
      <dgm:t>
        <a:bodyPr/>
        <a:lstStyle/>
        <a:p>
          <a:endParaRPr lang="ru-RU"/>
        </a:p>
      </dgm:t>
    </dgm:pt>
    <dgm:pt modelId="{CFE0FD68-95F8-409E-8F10-A501586508B4}" type="pres">
      <dgm:prSet presAssocID="{379B72E6-0D61-48D2-8565-8B1D775F9362}" presName="Accent" presStyleLbl="node1" presStyleIdx="1" presStyleCnt="2" custLinFactNeighborX="-1124" custLinFactNeighborY="1305"/>
      <dgm:spPr/>
    </dgm:pt>
    <dgm:pt modelId="{263B66E4-35B4-4A02-B152-753FFB3A98FA}" type="pres">
      <dgm:prSet presAssocID="{379B72E6-0D61-48D2-8565-8B1D775F9362}" presName="Image1" presStyleLbl="fgImgPlace1" presStyleIdx="0" presStyleCnt="3" custLinFactNeighborX="-4844" custLinFactNeighborY="-12586"/>
      <dgm:spPr/>
    </dgm:pt>
    <dgm:pt modelId="{CF23BC82-3501-4EC8-B962-F4AAEBDBA715}" type="pres">
      <dgm:prSet presAssocID="{379B72E6-0D61-48D2-8565-8B1D775F9362}" presName="Child1" presStyleLbl="revTx" presStyleIdx="0" presStyleCnt="3" custScaleX="187336" custScaleY="99134" custLinFactNeighborX="612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8B22A9-898D-41E2-8735-02DACB79B180}" type="pres">
      <dgm:prSet presAssocID="{2EC7103C-29B1-414D-84BA-CB646CB9295B}" presName="Image2" presStyleCnt="0"/>
      <dgm:spPr/>
    </dgm:pt>
    <dgm:pt modelId="{A2E0C060-97CF-4BC3-8DCE-A0E8F87D4CF5}" type="pres">
      <dgm:prSet presAssocID="{2EC7103C-29B1-414D-84BA-CB646CB9295B}" presName="Image" presStyleLbl="fgImgPlace1" presStyleIdx="1" presStyleCnt="3" custLinFactNeighborX="-38375" custLinFactNeighborY="-3513"/>
      <dgm:spPr/>
    </dgm:pt>
    <dgm:pt modelId="{1F247D5D-C0D7-4FDE-ABEE-8A5E73F87BF2}" type="pres">
      <dgm:prSet presAssocID="{2EC7103C-29B1-414D-84BA-CB646CB9295B}" presName="Child2" presStyleLbl="revTx" presStyleIdx="1" presStyleCnt="3" custScaleX="187286" custScaleY="131330" custLinFactNeighborX="191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7E3A6E-CBF7-4B2D-8CE7-C1C76D4C7E17}" type="pres">
      <dgm:prSet presAssocID="{DFA42111-1BA2-424E-B27F-7F7CC7B385B6}" presName="Image3" presStyleCnt="0"/>
      <dgm:spPr/>
    </dgm:pt>
    <dgm:pt modelId="{274DC10C-C05F-4753-883E-0CC2FC986CC9}" type="pres">
      <dgm:prSet presAssocID="{DFA42111-1BA2-424E-B27F-7F7CC7B385B6}" presName="Image" presStyleLbl="fgImgPlace1" presStyleIdx="2" presStyleCnt="3" custLinFactNeighborX="276" custLinFactNeighborY="9070"/>
      <dgm:spPr/>
    </dgm:pt>
    <dgm:pt modelId="{5B74246C-D6CB-4FF2-9D26-297FBA3FD7FD}" type="pres">
      <dgm:prSet presAssocID="{DFA42111-1BA2-424E-B27F-7F7CC7B385B6}" presName="Child3" presStyleLbl="revTx" presStyleIdx="2" presStyleCnt="3" custScaleX="178246" custScaleY="147213" custLinFactNeighborX="41215" custLinFactNeighborY="105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5EB316-4987-408C-91F3-40C2F16ABB93}" srcId="{2C84A9E3-9E9B-4E86-8D43-DA2D4882B5A9}" destId="{DFA42111-1BA2-424E-B27F-7F7CC7B385B6}" srcOrd="2" destOrd="0" parTransId="{5954E21F-AC09-43AD-BC53-F0FBDFB3BA49}" sibTransId="{2A17D4C4-10A5-43F7-9E6C-5ABCF73513B7}"/>
    <dgm:cxn modelId="{7F3F9121-0477-436C-9FE0-843929BC8601}" type="presOf" srcId="{2C84A9E3-9E9B-4E86-8D43-DA2D4882B5A9}" destId="{59E405E8-6E8F-47F7-86DD-B4D0C9F9D0EC}" srcOrd="0" destOrd="0" presId="urn:microsoft.com/office/officeart/2011/layout/RadialPictureList"/>
    <dgm:cxn modelId="{3B08C2C2-4808-4FD1-BC41-55FDED453B0E}" type="presOf" srcId="{38E21A41-A023-4BCD-954C-7E2A927EC591}" destId="{3FD2D2FC-3BCE-4E2E-BE13-2B3450498048}" srcOrd="0" destOrd="0" presId="urn:microsoft.com/office/officeart/2011/layout/RadialPictureList"/>
    <dgm:cxn modelId="{B55B59F2-A261-420D-82D2-16B5032DEC43}" srcId="{2C84A9E3-9E9B-4E86-8D43-DA2D4882B5A9}" destId="{379B72E6-0D61-48D2-8565-8B1D775F9362}" srcOrd="0" destOrd="0" parTransId="{5C3ECBE9-DF99-48A8-B67F-6FC254DBB1A2}" sibTransId="{5AE5121D-BB98-488B-B561-1472788299AC}"/>
    <dgm:cxn modelId="{A96FC2EB-CE2D-46D1-9A3C-7EF281C25D43}" type="presOf" srcId="{DFA42111-1BA2-424E-B27F-7F7CC7B385B6}" destId="{5B74246C-D6CB-4FF2-9D26-297FBA3FD7FD}" srcOrd="0" destOrd="0" presId="urn:microsoft.com/office/officeart/2011/layout/RadialPictureList"/>
    <dgm:cxn modelId="{A3F9D515-C2CE-4777-BCE2-79AE58A79FCF}" type="presOf" srcId="{379B72E6-0D61-48D2-8565-8B1D775F9362}" destId="{CF23BC82-3501-4EC8-B962-F4AAEBDBA715}" srcOrd="0" destOrd="0" presId="urn:microsoft.com/office/officeart/2011/layout/RadialPictureList"/>
    <dgm:cxn modelId="{F072E562-662A-47CF-A313-EEDCF6918E8A}" type="presOf" srcId="{2EC7103C-29B1-414D-84BA-CB646CB9295B}" destId="{1F247D5D-C0D7-4FDE-ABEE-8A5E73F87BF2}" srcOrd="0" destOrd="0" presId="urn:microsoft.com/office/officeart/2011/layout/RadialPictureList"/>
    <dgm:cxn modelId="{1D25F9DD-8A98-46E1-BB5D-7A2F4837CF5E}" srcId="{38E21A41-A023-4BCD-954C-7E2A927EC591}" destId="{2C84A9E3-9E9B-4E86-8D43-DA2D4882B5A9}" srcOrd="0" destOrd="0" parTransId="{6BB7AF12-53DC-4DF3-8B54-6173590930EC}" sibTransId="{F47AA590-75B2-403A-85DC-939F4CDE3131}"/>
    <dgm:cxn modelId="{E974CCD1-19FA-4C21-B2B3-82200EEB9458}" srcId="{2C84A9E3-9E9B-4E86-8D43-DA2D4882B5A9}" destId="{2EC7103C-29B1-414D-84BA-CB646CB9295B}" srcOrd="1" destOrd="0" parTransId="{51BCF7D8-E85F-4007-A4AD-DB0FD35295A9}" sibTransId="{619D502D-806C-48E4-B4D5-6C58A1EF5105}"/>
    <dgm:cxn modelId="{C5C0A00A-01C3-4F73-B372-F3CC7E2B4A23}" type="presParOf" srcId="{3FD2D2FC-3BCE-4E2E-BE13-2B3450498048}" destId="{59E405E8-6E8F-47F7-86DD-B4D0C9F9D0EC}" srcOrd="0" destOrd="0" presId="urn:microsoft.com/office/officeart/2011/layout/RadialPictureList"/>
    <dgm:cxn modelId="{89526499-A467-458E-9791-76893703AEC0}" type="presParOf" srcId="{3FD2D2FC-3BCE-4E2E-BE13-2B3450498048}" destId="{CFE0FD68-95F8-409E-8F10-A501586508B4}" srcOrd="1" destOrd="0" presId="urn:microsoft.com/office/officeart/2011/layout/RadialPictureList"/>
    <dgm:cxn modelId="{ABFCFCA2-8AE4-43F4-A073-9BDABD97810E}" type="presParOf" srcId="{3FD2D2FC-3BCE-4E2E-BE13-2B3450498048}" destId="{263B66E4-35B4-4A02-B152-753FFB3A98FA}" srcOrd="2" destOrd="0" presId="urn:microsoft.com/office/officeart/2011/layout/RadialPictureList"/>
    <dgm:cxn modelId="{4269C45F-EDCD-44F2-987E-AC7BBDE07F0F}" type="presParOf" srcId="{3FD2D2FC-3BCE-4E2E-BE13-2B3450498048}" destId="{CF23BC82-3501-4EC8-B962-F4AAEBDBA715}" srcOrd="3" destOrd="0" presId="urn:microsoft.com/office/officeart/2011/layout/RadialPictureList"/>
    <dgm:cxn modelId="{9B235294-5E78-4F1E-B42A-2D6F5DD7C98E}" type="presParOf" srcId="{3FD2D2FC-3BCE-4E2E-BE13-2B3450498048}" destId="{518B22A9-898D-41E2-8735-02DACB79B180}" srcOrd="4" destOrd="0" presId="urn:microsoft.com/office/officeart/2011/layout/RadialPictureList"/>
    <dgm:cxn modelId="{54CAE58C-ED0D-4E12-B7E9-ACCCE610BBB3}" type="presParOf" srcId="{518B22A9-898D-41E2-8735-02DACB79B180}" destId="{A2E0C060-97CF-4BC3-8DCE-A0E8F87D4CF5}" srcOrd="0" destOrd="0" presId="urn:microsoft.com/office/officeart/2011/layout/RadialPictureList"/>
    <dgm:cxn modelId="{82457692-1129-4E2B-853B-8D52CF9E4795}" type="presParOf" srcId="{3FD2D2FC-3BCE-4E2E-BE13-2B3450498048}" destId="{1F247D5D-C0D7-4FDE-ABEE-8A5E73F87BF2}" srcOrd="5" destOrd="0" presId="urn:microsoft.com/office/officeart/2011/layout/RadialPictureList"/>
    <dgm:cxn modelId="{A4CB17B2-E8F4-4231-A623-AD18FCC6792B}" type="presParOf" srcId="{3FD2D2FC-3BCE-4E2E-BE13-2B3450498048}" destId="{627E3A6E-CBF7-4B2D-8CE7-C1C76D4C7E17}" srcOrd="6" destOrd="0" presId="urn:microsoft.com/office/officeart/2011/layout/RadialPictureList"/>
    <dgm:cxn modelId="{4DF161CF-18F9-4C4C-8BE2-CA1EC6DE1A45}" type="presParOf" srcId="{627E3A6E-CBF7-4B2D-8CE7-C1C76D4C7E17}" destId="{274DC10C-C05F-4753-883E-0CC2FC986CC9}" srcOrd="0" destOrd="0" presId="urn:microsoft.com/office/officeart/2011/layout/RadialPictureList"/>
    <dgm:cxn modelId="{51F9D79D-C24A-4762-A01D-056112006421}" type="presParOf" srcId="{3FD2D2FC-3BCE-4E2E-BE13-2B3450498048}" destId="{5B74246C-D6CB-4FF2-9D26-297FBA3FD7FD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9F1850-7330-4C1B-9504-0756CB0E787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FBC5EA-A894-410B-A0F7-7049E4D5AF7E}">
      <dgm:prSet phldrT="[Текст]" custT="1"/>
      <dgm:spPr/>
      <dgm:t>
        <a:bodyPr/>
        <a:lstStyle/>
        <a:p>
          <a:r>
            <a:rPr lang="ru-RU" sz="1800" b="1" dirty="0" smtClean="0"/>
            <a:t>При кондиционировании влажный воздух характеризуется </a:t>
          </a:r>
          <a:endParaRPr lang="ru-RU" sz="1800" b="1" dirty="0"/>
        </a:p>
      </dgm:t>
    </dgm:pt>
    <dgm:pt modelId="{1FEE67E1-C85D-4191-9ABA-63E0AD624B36}" type="parTrans" cxnId="{35D6ABD6-A374-43FA-B77E-87FBCF9B7C7D}">
      <dgm:prSet/>
      <dgm:spPr/>
      <dgm:t>
        <a:bodyPr/>
        <a:lstStyle/>
        <a:p>
          <a:endParaRPr lang="ru-RU" sz="1800"/>
        </a:p>
      </dgm:t>
    </dgm:pt>
    <dgm:pt modelId="{4456A21C-8052-45DA-AE2C-C4E12CCA6EAE}" type="sibTrans" cxnId="{35D6ABD6-A374-43FA-B77E-87FBCF9B7C7D}">
      <dgm:prSet/>
      <dgm:spPr/>
      <dgm:t>
        <a:bodyPr/>
        <a:lstStyle/>
        <a:p>
          <a:endParaRPr lang="ru-RU" sz="1800"/>
        </a:p>
      </dgm:t>
    </dgm:pt>
    <dgm:pt modelId="{43E1198E-748E-41F7-9835-65ABBFCA239D}" type="asst">
      <dgm:prSet phldrT="[Текст]" custT="1"/>
      <dgm:spPr/>
      <dgm:t>
        <a:bodyPr/>
        <a:lstStyle/>
        <a:p>
          <a:r>
            <a:rPr lang="en-US" sz="1800" b="1" i="1" dirty="0" smtClean="0">
              <a:solidFill>
                <a:srgbClr val="FF0000"/>
              </a:solidFill>
            </a:rPr>
            <a:t>d</a:t>
          </a:r>
          <a:r>
            <a:rPr lang="ru-RU" sz="1800" b="1" i="1" dirty="0" smtClean="0">
              <a:solidFill>
                <a:srgbClr val="FF0000"/>
              </a:solidFill>
            </a:rPr>
            <a:t> </a:t>
          </a:r>
          <a:r>
            <a:rPr lang="ru-RU" sz="1800" b="1" i="1" dirty="0" err="1" smtClean="0">
              <a:solidFill>
                <a:schemeClr val="bg1"/>
              </a:solidFill>
            </a:rPr>
            <a:t>влагосдержание</a:t>
          </a:r>
          <a:endParaRPr lang="ru-RU" sz="1800" b="1" i="1" dirty="0">
            <a:solidFill>
              <a:srgbClr val="FF0000"/>
            </a:solidFill>
          </a:endParaRPr>
        </a:p>
      </dgm:t>
    </dgm:pt>
    <dgm:pt modelId="{AFF87784-8A50-4F0A-A3A1-AEEFA6C91744}" type="parTrans" cxnId="{83F82D94-F7EE-47DA-BFDB-D6C93C62DB2C}">
      <dgm:prSet/>
      <dgm:spPr/>
      <dgm:t>
        <a:bodyPr/>
        <a:lstStyle/>
        <a:p>
          <a:endParaRPr lang="ru-RU" sz="1800"/>
        </a:p>
      </dgm:t>
    </dgm:pt>
    <dgm:pt modelId="{51865BA1-0429-4C6A-9972-28AFDBE50570}" type="sibTrans" cxnId="{83F82D94-F7EE-47DA-BFDB-D6C93C62DB2C}">
      <dgm:prSet/>
      <dgm:spPr/>
      <dgm:t>
        <a:bodyPr/>
        <a:lstStyle/>
        <a:p>
          <a:endParaRPr lang="ru-RU" sz="1800"/>
        </a:p>
      </dgm:t>
    </dgm:pt>
    <dgm:pt modelId="{DBAA1074-703D-4F69-8BC2-1DA2DBCBC7F1}">
      <dgm:prSet phldrT="[Текст]" custT="1"/>
      <dgm:spPr/>
      <dgm:t>
        <a:bodyPr/>
        <a:lstStyle/>
        <a:p>
          <a:r>
            <a:rPr lang="en-US" sz="1800" b="1" i="1" dirty="0" smtClean="0">
              <a:solidFill>
                <a:srgbClr val="FF0000"/>
              </a:solidFill>
            </a:rPr>
            <a:t>t</a:t>
          </a:r>
          <a:r>
            <a:rPr lang="ru-RU" sz="1800" b="1" i="1" baseline="-25000" dirty="0" smtClean="0">
              <a:solidFill>
                <a:srgbClr val="FF0000"/>
              </a:solidFill>
            </a:rPr>
            <a:t>р</a:t>
          </a:r>
          <a:r>
            <a:rPr lang="ru-RU" sz="1800" b="1" i="1" dirty="0" smtClean="0">
              <a:solidFill>
                <a:srgbClr val="FF0000"/>
              </a:solidFill>
            </a:rPr>
            <a:t> </a:t>
          </a:r>
          <a:r>
            <a:rPr lang="ru-RU" sz="1800" b="1" i="1" dirty="0" smtClean="0">
              <a:solidFill>
                <a:schemeClr val="bg1"/>
              </a:solidFill>
            </a:rPr>
            <a:t>те</a:t>
          </a:r>
          <a:r>
            <a:rPr lang="ru-RU" sz="1800" b="1" i="1" dirty="0" smtClean="0"/>
            <a:t>мпература точки росы</a:t>
          </a:r>
          <a:endParaRPr lang="ru-RU" sz="1800" b="1" i="1" dirty="0"/>
        </a:p>
      </dgm:t>
    </dgm:pt>
    <dgm:pt modelId="{150CB5DB-8946-4117-9224-9A1EBC47DD6B}" type="parTrans" cxnId="{7338FE38-9B29-44A1-98B7-DA4AC42CD116}">
      <dgm:prSet/>
      <dgm:spPr/>
      <dgm:t>
        <a:bodyPr/>
        <a:lstStyle/>
        <a:p>
          <a:endParaRPr lang="ru-RU" sz="1800"/>
        </a:p>
      </dgm:t>
    </dgm:pt>
    <dgm:pt modelId="{E1A31261-9D34-49B5-8DC1-79BF2CFA5A33}" type="sibTrans" cxnId="{7338FE38-9B29-44A1-98B7-DA4AC42CD116}">
      <dgm:prSet/>
      <dgm:spPr/>
      <dgm:t>
        <a:bodyPr/>
        <a:lstStyle/>
        <a:p>
          <a:endParaRPr lang="ru-RU" sz="1800"/>
        </a:p>
      </dgm:t>
    </dgm:pt>
    <dgm:pt modelId="{036EB189-6090-4A3E-BCDA-EB0C1E9A5B0C}">
      <dgm:prSet phldrT="[Текст]" custT="1"/>
      <dgm:spPr/>
      <dgm:t>
        <a:bodyPr/>
        <a:lstStyle/>
        <a:p>
          <a:r>
            <a:rPr lang="en-US" sz="1800" b="1" i="1" dirty="0" smtClean="0">
              <a:solidFill>
                <a:srgbClr val="FF0000"/>
              </a:solidFill>
            </a:rPr>
            <a:t>t</a:t>
          </a:r>
          <a:r>
            <a:rPr lang="ru-RU" sz="1800" b="1" i="1" baseline="-25000" dirty="0" smtClean="0">
              <a:solidFill>
                <a:srgbClr val="FF0000"/>
              </a:solidFill>
            </a:rPr>
            <a:t>М </a:t>
          </a:r>
          <a:r>
            <a:rPr lang="ru-RU" sz="1800" b="1" i="1" baseline="0" dirty="0" smtClean="0"/>
            <a:t>температура мокрого термометра</a:t>
          </a:r>
          <a:endParaRPr lang="ru-RU" sz="1800" b="1" i="1" dirty="0"/>
        </a:p>
      </dgm:t>
    </dgm:pt>
    <dgm:pt modelId="{527A2853-67A8-438C-92EA-4DE9CD331A9F}" type="parTrans" cxnId="{F9382F85-808A-4549-A514-2C2B11B15DCF}">
      <dgm:prSet/>
      <dgm:spPr/>
      <dgm:t>
        <a:bodyPr/>
        <a:lstStyle/>
        <a:p>
          <a:endParaRPr lang="ru-RU" sz="1800"/>
        </a:p>
      </dgm:t>
    </dgm:pt>
    <dgm:pt modelId="{A452BA7A-7405-4042-BF95-E1C5D5B805C3}" type="sibTrans" cxnId="{F9382F85-808A-4549-A514-2C2B11B15DCF}">
      <dgm:prSet/>
      <dgm:spPr/>
      <dgm:t>
        <a:bodyPr/>
        <a:lstStyle/>
        <a:p>
          <a:endParaRPr lang="ru-RU" sz="1800"/>
        </a:p>
      </dgm:t>
    </dgm:pt>
    <dgm:pt modelId="{8B782283-5050-45BF-9ACF-BF05A9CAA664}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rgbClr val="FF0000"/>
              </a:solidFill>
            </a:rPr>
            <a:t>С </a:t>
          </a:r>
          <a:r>
            <a:rPr lang="ru-RU" sz="1800" b="1" i="1" dirty="0" smtClean="0"/>
            <a:t>теплоемкость</a:t>
          </a:r>
          <a:endParaRPr lang="ru-RU" sz="1800" b="1" i="1" dirty="0"/>
        </a:p>
      </dgm:t>
    </dgm:pt>
    <dgm:pt modelId="{C3D15F24-E9ED-4D72-8FC8-30A14E371D3B}" type="parTrans" cxnId="{8C2C3956-C6AD-4AB9-9792-5BA86C32F3F3}">
      <dgm:prSet/>
      <dgm:spPr/>
      <dgm:t>
        <a:bodyPr/>
        <a:lstStyle/>
        <a:p>
          <a:endParaRPr lang="ru-RU" sz="1800"/>
        </a:p>
      </dgm:t>
    </dgm:pt>
    <dgm:pt modelId="{9B999FF5-F7BD-4D8D-B758-318BAC8B83AA}" type="sibTrans" cxnId="{8C2C3956-C6AD-4AB9-9792-5BA86C32F3F3}">
      <dgm:prSet/>
      <dgm:spPr/>
      <dgm:t>
        <a:bodyPr/>
        <a:lstStyle/>
        <a:p>
          <a:endParaRPr lang="ru-RU" sz="1800"/>
        </a:p>
      </dgm:t>
    </dgm:pt>
    <dgm:pt modelId="{5CC86991-7EA2-47A7-9FC6-FB97AA822F1E}" type="asst">
      <dgm:prSet phldrT="[Текст]" custT="1"/>
      <dgm:spPr/>
      <dgm:t>
        <a:bodyPr/>
        <a:lstStyle/>
        <a:p>
          <a:r>
            <a:rPr lang="ru-RU" sz="1800" b="1" i="1" dirty="0" smtClean="0">
              <a:solidFill>
                <a:srgbClr val="FF0000"/>
              </a:solidFill>
              <a:latin typeface="Trebuchet MS"/>
            </a:rPr>
            <a:t>φ </a:t>
          </a:r>
          <a:r>
            <a:rPr lang="ru-RU" sz="1800" b="1" i="1" dirty="0" smtClean="0">
              <a:solidFill>
                <a:schemeClr val="bg1"/>
              </a:solidFill>
              <a:latin typeface="Trebuchet MS"/>
            </a:rPr>
            <a:t>относительная влажность</a:t>
          </a:r>
          <a:endParaRPr lang="ru-RU" sz="1800" b="1" i="1" dirty="0">
            <a:solidFill>
              <a:srgbClr val="FF0000"/>
            </a:solidFill>
          </a:endParaRPr>
        </a:p>
      </dgm:t>
    </dgm:pt>
    <dgm:pt modelId="{95322A38-9A85-4F4B-B40D-CA005D3DC79C}" type="parTrans" cxnId="{3FDC54F4-BD1C-4068-97C9-2721668646CF}">
      <dgm:prSet/>
      <dgm:spPr/>
      <dgm:t>
        <a:bodyPr/>
        <a:lstStyle/>
        <a:p>
          <a:endParaRPr lang="ru-RU" sz="1800"/>
        </a:p>
      </dgm:t>
    </dgm:pt>
    <dgm:pt modelId="{1651387C-D285-4929-8347-EDB45501B2F3}" type="sibTrans" cxnId="{3FDC54F4-BD1C-4068-97C9-2721668646CF}">
      <dgm:prSet/>
      <dgm:spPr/>
      <dgm:t>
        <a:bodyPr/>
        <a:lstStyle/>
        <a:p>
          <a:endParaRPr lang="ru-RU" sz="1800"/>
        </a:p>
      </dgm:t>
    </dgm:pt>
    <dgm:pt modelId="{673555C5-9E4B-4117-9349-C20587672D47}">
      <dgm:prSet phldrT="[Текст]" custT="1"/>
      <dgm:spPr/>
      <dgm:t>
        <a:bodyPr/>
        <a:lstStyle/>
        <a:p>
          <a:r>
            <a:rPr lang="en-US" sz="1800" b="1" i="1" dirty="0" smtClean="0">
              <a:solidFill>
                <a:srgbClr val="FF0000"/>
              </a:solidFill>
            </a:rPr>
            <a:t>I</a:t>
          </a:r>
          <a:r>
            <a:rPr lang="ru-RU" sz="1800" b="1" i="1" dirty="0" smtClean="0"/>
            <a:t> удельная энтальпия</a:t>
          </a:r>
          <a:endParaRPr lang="ru-RU" sz="1800" b="1" i="1" dirty="0"/>
        </a:p>
      </dgm:t>
    </dgm:pt>
    <dgm:pt modelId="{298DABA5-271F-4D38-91F1-1983ECD97BCE}" type="parTrans" cxnId="{2DD467E8-0A0E-41EF-8168-73D04C9D7D4E}">
      <dgm:prSet/>
      <dgm:spPr/>
      <dgm:t>
        <a:bodyPr/>
        <a:lstStyle/>
        <a:p>
          <a:endParaRPr lang="ru-RU" sz="1800"/>
        </a:p>
      </dgm:t>
    </dgm:pt>
    <dgm:pt modelId="{5EB85F68-C0FC-46AB-931E-DA9C7C443AE7}" type="sibTrans" cxnId="{2DD467E8-0A0E-41EF-8168-73D04C9D7D4E}">
      <dgm:prSet/>
      <dgm:spPr/>
      <dgm:t>
        <a:bodyPr/>
        <a:lstStyle/>
        <a:p>
          <a:endParaRPr lang="ru-RU" sz="1800"/>
        </a:p>
      </dgm:t>
    </dgm:pt>
    <dgm:pt modelId="{691424B6-00E5-456E-9D22-3CD73EC7CF08}" type="pres">
      <dgm:prSet presAssocID="{939F1850-7330-4C1B-9504-0756CB0E787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C59DAE2-C282-425F-84D2-D57D32AB86F3}" type="pres">
      <dgm:prSet presAssocID="{08FBC5EA-A894-410B-A0F7-7049E4D5AF7E}" presName="hierRoot1" presStyleCnt="0">
        <dgm:presLayoutVars>
          <dgm:hierBranch val="init"/>
        </dgm:presLayoutVars>
      </dgm:prSet>
      <dgm:spPr/>
    </dgm:pt>
    <dgm:pt modelId="{FAAEEF8F-1586-42E3-BAE0-DA13BF3E16A0}" type="pres">
      <dgm:prSet presAssocID="{08FBC5EA-A894-410B-A0F7-7049E4D5AF7E}" presName="rootComposite1" presStyleCnt="0"/>
      <dgm:spPr/>
    </dgm:pt>
    <dgm:pt modelId="{2A46D05E-BEE1-4844-B522-105CCF02549B}" type="pres">
      <dgm:prSet presAssocID="{08FBC5EA-A894-410B-A0F7-7049E4D5AF7E}" presName="rootText1" presStyleLbl="node0" presStyleIdx="0" presStyleCnt="3" custScaleX="969417" custScaleY="887610" custLinFactX="193476" custLinFactY="-100000" custLinFactNeighborX="200000" custLinFactNeighborY="-1888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921299-50DA-4653-828D-ADCFDC1F42E7}" type="pres">
      <dgm:prSet presAssocID="{08FBC5EA-A894-410B-A0F7-7049E4D5AF7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FD95535-5B14-4DF1-B164-2DD19FB35EF6}" type="pres">
      <dgm:prSet presAssocID="{08FBC5EA-A894-410B-A0F7-7049E4D5AF7E}" presName="hierChild2" presStyleCnt="0"/>
      <dgm:spPr/>
    </dgm:pt>
    <dgm:pt modelId="{193EC5F8-48DA-49AB-8123-EC50AB8F70A3}" type="pres">
      <dgm:prSet presAssocID="{150CB5DB-8946-4117-9224-9A1EBC47DD6B}" presName="Name37" presStyleLbl="parChTrans1D2" presStyleIdx="0" presStyleCnt="4" custSzX="3617661" custSzY="7940217"/>
      <dgm:spPr/>
      <dgm:t>
        <a:bodyPr/>
        <a:lstStyle/>
        <a:p>
          <a:endParaRPr lang="ru-RU"/>
        </a:p>
      </dgm:t>
    </dgm:pt>
    <dgm:pt modelId="{46AB7688-CD35-444A-9D7D-47A990129E1C}" type="pres">
      <dgm:prSet presAssocID="{DBAA1074-703D-4F69-8BC2-1DA2DBCBC7F1}" presName="hierRoot2" presStyleCnt="0">
        <dgm:presLayoutVars>
          <dgm:hierBranch val="init"/>
        </dgm:presLayoutVars>
      </dgm:prSet>
      <dgm:spPr/>
    </dgm:pt>
    <dgm:pt modelId="{A949E501-F6E4-4838-A3BC-756949587542}" type="pres">
      <dgm:prSet presAssocID="{DBAA1074-703D-4F69-8BC2-1DA2DBCBC7F1}" presName="rootComposite" presStyleCnt="0"/>
      <dgm:spPr/>
    </dgm:pt>
    <dgm:pt modelId="{80E80742-21FB-4EAC-AA5C-6C5E61753323}" type="pres">
      <dgm:prSet presAssocID="{DBAA1074-703D-4F69-8BC2-1DA2DBCBC7F1}" presName="rootText" presStyleLbl="node2" presStyleIdx="0" presStyleCnt="3" custScaleX="590809" custScaleY="887610" custLinFactX="100000" custLinFactY="68245" custLinFactNeighborX="120695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E4173F-CEC6-4E68-9FC7-A902AAB30999}" type="pres">
      <dgm:prSet presAssocID="{DBAA1074-703D-4F69-8BC2-1DA2DBCBC7F1}" presName="rootConnector" presStyleLbl="node2" presStyleIdx="0" presStyleCnt="3"/>
      <dgm:spPr/>
      <dgm:t>
        <a:bodyPr/>
        <a:lstStyle/>
        <a:p>
          <a:endParaRPr lang="ru-RU"/>
        </a:p>
      </dgm:t>
    </dgm:pt>
    <dgm:pt modelId="{1793F053-A611-4689-B1BC-CF6CD99155CA}" type="pres">
      <dgm:prSet presAssocID="{DBAA1074-703D-4F69-8BC2-1DA2DBCBC7F1}" presName="hierChild4" presStyleCnt="0"/>
      <dgm:spPr/>
    </dgm:pt>
    <dgm:pt modelId="{58C0197B-106F-480D-BC26-28F967AC4DD1}" type="pres">
      <dgm:prSet presAssocID="{DBAA1074-703D-4F69-8BC2-1DA2DBCBC7F1}" presName="hierChild5" presStyleCnt="0"/>
      <dgm:spPr/>
    </dgm:pt>
    <dgm:pt modelId="{89060542-7043-467A-BE56-0E4450B16A48}" type="pres">
      <dgm:prSet presAssocID="{527A2853-67A8-438C-92EA-4DE9CD331A9F}" presName="Name37" presStyleLbl="parChTrans1D2" presStyleIdx="1" presStyleCnt="4" custSzX="727769" custSzY="7942962"/>
      <dgm:spPr/>
      <dgm:t>
        <a:bodyPr/>
        <a:lstStyle/>
        <a:p>
          <a:endParaRPr lang="ru-RU"/>
        </a:p>
      </dgm:t>
    </dgm:pt>
    <dgm:pt modelId="{0B08418D-7B4F-4AFD-A690-142AF638C7BF}" type="pres">
      <dgm:prSet presAssocID="{036EB189-6090-4A3E-BCDA-EB0C1E9A5B0C}" presName="hierRoot2" presStyleCnt="0">
        <dgm:presLayoutVars>
          <dgm:hierBranch val="init"/>
        </dgm:presLayoutVars>
      </dgm:prSet>
      <dgm:spPr/>
    </dgm:pt>
    <dgm:pt modelId="{323A57A1-32AC-491C-B016-085200255113}" type="pres">
      <dgm:prSet presAssocID="{036EB189-6090-4A3E-BCDA-EB0C1E9A5B0C}" presName="rootComposite" presStyleCnt="0"/>
      <dgm:spPr/>
    </dgm:pt>
    <dgm:pt modelId="{43CD6946-43B8-452F-BE70-9CB8DF1EB3FB}" type="pres">
      <dgm:prSet presAssocID="{036EB189-6090-4A3E-BCDA-EB0C1E9A5B0C}" presName="rootText" presStyleLbl="node2" presStyleIdx="1" presStyleCnt="3" custScaleX="590809" custScaleY="887610" custLinFactX="100000" custLinFactY="68484" custLinFactNeighborX="196534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9CFCD9-83E1-4C34-B4F7-7533BBC99C9E}" type="pres">
      <dgm:prSet presAssocID="{036EB189-6090-4A3E-BCDA-EB0C1E9A5B0C}" presName="rootConnector" presStyleLbl="node2" presStyleIdx="1" presStyleCnt="3"/>
      <dgm:spPr/>
      <dgm:t>
        <a:bodyPr/>
        <a:lstStyle/>
        <a:p>
          <a:endParaRPr lang="ru-RU"/>
        </a:p>
      </dgm:t>
    </dgm:pt>
    <dgm:pt modelId="{3D641958-C32B-4B03-9759-9D91ABB5D52F}" type="pres">
      <dgm:prSet presAssocID="{036EB189-6090-4A3E-BCDA-EB0C1E9A5B0C}" presName="hierChild4" presStyleCnt="0"/>
      <dgm:spPr/>
    </dgm:pt>
    <dgm:pt modelId="{1BF52600-4D3E-498A-B4C8-58395D2579BE}" type="pres">
      <dgm:prSet presAssocID="{036EB189-6090-4A3E-BCDA-EB0C1E9A5B0C}" presName="hierChild5" presStyleCnt="0"/>
      <dgm:spPr/>
    </dgm:pt>
    <dgm:pt modelId="{23FB45E0-E8AE-4CA6-B270-C1ECF2E10CB8}" type="pres">
      <dgm:prSet presAssocID="{C3D15F24-E9ED-4D72-8FC8-30A14E371D3B}" presName="Name37" presStyleLbl="parChTrans1D2" presStyleIdx="2" presStyleCnt="4" custSzX="2143932" custSzY="7942962"/>
      <dgm:spPr/>
      <dgm:t>
        <a:bodyPr/>
        <a:lstStyle/>
        <a:p>
          <a:endParaRPr lang="ru-RU"/>
        </a:p>
      </dgm:t>
    </dgm:pt>
    <dgm:pt modelId="{46314D0B-017C-4D33-BF15-7C492F3A2F1D}" type="pres">
      <dgm:prSet presAssocID="{8B782283-5050-45BF-9ACF-BF05A9CAA664}" presName="hierRoot2" presStyleCnt="0">
        <dgm:presLayoutVars>
          <dgm:hierBranch val="init"/>
        </dgm:presLayoutVars>
      </dgm:prSet>
      <dgm:spPr/>
    </dgm:pt>
    <dgm:pt modelId="{E4C6E0A0-482E-4E34-8573-8F811199A074}" type="pres">
      <dgm:prSet presAssocID="{8B782283-5050-45BF-9ACF-BF05A9CAA664}" presName="rootComposite" presStyleCnt="0"/>
      <dgm:spPr/>
    </dgm:pt>
    <dgm:pt modelId="{C0402FCC-4ECA-4C51-90A3-5CD4366416C1}" type="pres">
      <dgm:prSet presAssocID="{8B782283-5050-45BF-9ACF-BF05A9CAA664}" presName="rootText" presStyleLbl="node2" presStyleIdx="2" presStyleCnt="3" custScaleX="590809" custScaleY="887610" custLinFactX="169950" custLinFactY="68484" custLinFactNeighborX="200000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781ACF-FE1D-43F1-A884-314CC8D4A3B2}" type="pres">
      <dgm:prSet presAssocID="{8B782283-5050-45BF-9ACF-BF05A9CAA664}" presName="rootConnector" presStyleLbl="node2" presStyleIdx="2" presStyleCnt="3"/>
      <dgm:spPr/>
      <dgm:t>
        <a:bodyPr/>
        <a:lstStyle/>
        <a:p>
          <a:endParaRPr lang="ru-RU"/>
        </a:p>
      </dgm:t>
    </dgm:pt>
    <dgm:pt modelId="{2D5320C7-4E60-410E-BBCC-A6BFDA37754C}" type="pres">
      <dgm:prSet presAssocID="{8B782283-5050-45BF-9ACF-BF05A9CAA664}" presName="hierChild4" presStyleCnt="0"/>
      <dgm:spPr/>
    </dgm:pt>
    <dgm:pt modelId="{8CE7EF66-6FCF-4282-91B8-634AD5935BBC}" type="pres">
      <dgm:prSet presAssocID="{8B782283-5050-45BF-9ACF-BF05A9CAA664}" presName="hierChild5" presStyleCnt="0"/>
      <dgm:spPr/>
    </dgm:pt>
    <dgm:pt modelId="{7D28773E-476D-425F-830B-9D24E5A3712F}" type="pres">
      <dgm:prSet presAssocID="{08FBC5EA-A894-410B-A0F7-7049E4D5AF7E}" presName="hierChild3" presStyleCnt="0"/>
      <dgm:spPr/>
    </dgm:pt>
    <dgm:pt modelId="{F7EDB58E-A70E-4CE7-815D-C04A754EA88D}" type="pres">
      <dgm:prSet presAssocID="{AFF87784-8A50-4F0A-A3A1-AEEFA6C91744}" presName="Name111" presStyleLbl="parChTrans1D2" presStyleIdx="3" presStyleCnt="4" custSzX="1884639" custSzY="4475895"/>
      <dgm:spPr/>
      <dgm:t>
        <a:bodyPr/>
        <a:lstStyle/>
        <a:p>
          <a:endParaRPr lang="ru-RU"/>
        </a:p>
      </dgm:t>
    </dgm:pt>
    <dgm:pt modelId="{D9A73F31-9EBA-4E40-ADAA-59D6ECB538C1}" type="pres">
      <dgm:prSet presAssocID="{43E1198E-748E-41F7-9835-65ABBFCA239D}" presName="hierRoot3" presStyleCnt="0">
        <dgm:presLayoutVars>
          <dgm:hierBranch val="init"/>
        </dgm:presLayoutVars>
      </dgm:prSet>
      <dgm:spPr/>
    </dgm:pt>
    <dgm:pt modelId="{6107880E-A14F-47E4-9906-5A1FE5151C28}" type="pres">
      <dgm:prSet presAssocID="{43E1198E-748E-41F7-9835-65ABBFCA239D}" presName="rootComposite3" presStyleCnt="0"/>
      <dgm:spPr/>
    </dgm:pt>
    <dgm:pt modelId="{935CAD84-D018-49A0-8189-013CCD7D81E1}" type="pres">
      <dgm:prSet presAssocID="{43E1198E-748E-41F7-9835-65ABBFCA239D}" presName="rootText3" presStyleLbl="asst1" presStyleIdx="0" presStyleCnt="1" custScaleX="489247" custScaleY="887610" custLinFactX="52934" custLinFactNeighborX="100000" custLinFactNeighborY="-162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D8C8C9-C3A5-47AC-8A03-0499E5BCB65D}" type="pres">
      <dgm:prSet presAssocID="{43E1198E-748E-41F7-9835-65ABBFCA239D}" presName="rootConnector3" presStyleLbl="asst1" presStyleIdx="0" presStyleCnt="1"/>
      <dgm:spPr/>
      <dgm:t>
        <a:bodyPr/>
        <a:lstStyle/>
        <a:p>
          <a:endParaRPr lang="ru-RU"/>
        </a:p>
      </dgm:t>
    </dgm:pt>
    <dgm:pt modelId="{348BC6B8-4C50-415A-8663-AC3FA33B3275}" type="pres">
      <dgm:prSet presAssocID="{43E1198E-748E-41F7-9835-65ABBFCA239D}" presName="hierChild6" presStyleCnt="0"/>
      <dgm:spPr/>
    </dgm:pt>
    <dgm:pt modelId="{526C7AD4-CCC7-4D84-9909-3D8789ECC867}" type="pres">
      <dgm:prSet presAssocID="{43E1198E-748E-41F7-9835-65ABBFCA239D}" presName="hierChild7" presStyleCnt="0"/>
      <dgm:spPr/>
    </dgm:pt>
    <dgm:pt modelId="{21192004-C08D-460A-BAB4-312448ECF866}" type="pres">
      <dgm:prSet presAssocID="{5CC86991-7EA2-47A7-9FC6-FB97AA822F1E}" presName="hierRoot1" presStyleCnt="0">
        <dgm:presLayoutVars>
          <dgm:hierBranch val="init"/>
        </dgm:presLayoutVars>
      </dgm:prSet>
      <dgm:spPr/>
    </dgm:pt>
    <dgm:pt modelId="{891F564D-2499-4A27-AFBF-35B0E8C6E1CE}" type="pres">
      <dgm:prSet presAssocID="{5CC86991-7EA2-47A7-9FC6-FB97AA822F1E}" presName="rootComposite1" presStyleCnt="0"/>
      <dgm:spPr/>
    </dgm:pt>
    <dgm:pt modelId="{753E737F-A50F-4C61-A6DB-5BA4BEF79179}" type="pres">
      <dgm:prSet presAssocID="{5CC86991-7EA2-47A7-9FC6-FB97AA822F1E}" presName="rootText1" presStyleLbl="node0" presStyleIdx="1" presStyleCnt="3" custScaleX="565279" custScaleY="887610" custLinFactX="-106201" custLinFactY="417187" custLinFactNeighborX="-200000" custLinFactNeighborY="5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539194-949F-43DC-97CE-75E8D37F7F1F}" type="pres">
      <dgm:prSet presAssocID="{5CC86991-7EA2-47A7-9FC6-FB97AA822F1E}" presName="rootConnector1" presStyleLbl="asst0" presStyleIdx="0" presStyleCnt="0"/>
      <dgm:spPr/>
      <dgm:t>
        <a:bodyPr/>
        <a:lstStyle/>
        <a:p>
          <a:endParaRPr lang="ru-RU"/>
        </a:p>
      </dgm:t>
    </dgm:pt>
    <dgm:pt modelId="{7A2E4B7F-0F17-42F9-B07A-A1968CF4DAE6}" type="pres">
      <dgm:prSet presAssocID="{5CC86991-7EA2-47A7-9FC6-FB97AA822F1E}" presName="hierChild2" presStyleCnt="0"/>
      <dgm:spPr/>
    </dgm:pt>
    <dgm:pt modelId="{1FC547A7-9BB6-4FFB-950C-70CEAEE787B0}" type="pres">
      <dgm:prSet presAssocID="{5CC86991-7EA2-47A7-9FC6-FB97AA822F1E}" presName="hierChild3" presStyleCnt="0"/>
      <dgm:spPr/>
    </dgm:pt>
    <dgm:pt modelId="{3DD3ADE8-012F-42B7-B8C4-6ACEE31E006F}" type="pres">
      <dgm:prSet presAssocID="{673555C5-9E4B-4117-9349-C20587672D47}" presName="hierRoot1" presStyleCnt="0">
        <dgm:presLayoutVars>
          <dgm:hierBranch val="init"/>
        </dgm:presLayoutVars>
      </dgm:prSet>
      <dgm:spPr/>
    </dgm:pt>
    <dgm:pt modelId="{7DF7B56D-4889-4A29-96D0-1C7750E91BDB}" type="pres">
      <dgm:prSet presAssocID="{673555C5-9E4B-4117-9349-C20587672D47}" presName="rootComposite1" presStyleCnt="0"/>
      <dgm:spPr/>
    </dgm:pt>
    <dgm:pt modelId="{7FF80FE9-27F2-4A97-B11F-7F0E8F4D8AD4}" type="pres">
      <dgm:prSet presAssocID="{673555C5-9E4B-4117-9349-C20587672D47}" presName="rootText1" presStyleLbl="node0" presStyleIdx="2" presStyleCnt="3" custScaleX="636169" custScaleY="887610" custLinFactX="-100000" custLinFactY="417187" custLinFactNeighborX="-143894" custLinFactNeighborY="5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70B351-9DBF-48D2-BE19-DBEB583518FE}" type="pres">
      <dgm:prSet presAssocID="{673555C5-9E4B-4117-9349-C20587672D4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E02C243-A6F0-41B7-8F39-416E637591F8}" type="pres">
      <dgm:prSet presAssocID="{673555C5-9E4B-4117-9349-C20587672D47}" presName="hierChild2" presStyleCnt="0"/>
      <dgm:spPr/>
    </dgm:pt>
    <dgm:pt modelId="{22A1AD61-849F-4F7A-8A7B-C5C0CA993621}" type="pres">
      <dgm:prSet presAssocID="{673555C5-9E4B-4117-9349-C20587672D47}" presName="hierChild3" presStyleCnt="0"/>
      <dgm:spPr/>
    </dgm:pt>
  </dgm:ptLst>
  <dgm:cxnLst>
    <dgm:cxn modelId="{FB3C81D5-DAA6-4417-8B42-049EAEFBA7A7}" type="presOf" srcId="{8B782283-5050-45BF-9ACF-BF05A9CAA664}" destId="{A1781ACF-FE1D-43F1-A884-314CC8D4A3B2}" srcOrd="1" destOrd="0" presId="urn:microsoft.com/office/officeart/2005/8/layout/orgChart1"/>
    <dgm:cxn modelId="{3FDC54F4-BD1C-4068-97C9-2721668646CF}" srcId="{939F1850-7330-4C1B-9504-0756CB0E7873}" destId="{5CC86991-7EA2-47A7-9FC6-FB97AA822F1E}" srcOrd="1" destOrd="0" parTransId="{95322A38-9A85-4F4B-B40D-CA005D3DC79C}" sibTransId="{1651387C-D285-4929-8347-EDB45501B2F3}"/>
    <dgm:cxn modelId="{2DD467E8-0A0E-41EF-8168-73D04C9D7D4E}" srcId="{939F1850-7330-4C1B-9504-0756CB0E7873}" destId="{673555C5-9E4B-4117-9349-C20587672D47}" srcOrd="2" destOrd="0" parTransId="{298DABA5-271F-4D38-91F1-1983ECD97BCE}" sibTransId="{5EB85F68-C0FC-46AB-931E-DA9C7C443AE7}"/>
    <dgm:cxn modelId="{8C2C3956-C6AD-4AB9-9792-5BA86C32F3F3}" srcId="{08FBC5EA-A894-410B-A0F7-7049E4D5AF7E}" destId="{8B782283-5050-45BF-9ACF-BF05A9CAA664}" srcOrd="3" destOrd="0" parTransId="{C3D15F24-E9ED-4D72-8FC8-30A14E371D3B}" sibTransId="{9B999FF5-F7BD-4D8D-B758-318BAC8B83AA}"/>
    <dgm:cxn modelId="{B6AC26C3-9780-44A3-96DD-551ACE59841D}" type="presOf" srcId="{036EB189-6090-4A3E-BCDA-EB0C1E9A5B0C}" destId="{A69CFCD9-83E1-4C34-B4F7-7533BBC99C9E}" srcOrd="1" destOrd="0" presId="urn:microsoft.com/office/officeart/2005/8/layout/orgChart1"/>
    <dgm:cxn modelId="{214190A0-409F-4CB3-965B-BC76A38941F3}" type="presOf" srcId="{5CC86991-7EA2-47A7-9FC6-FB97AA822F1E}" destId="{753E737F-A50F-4C61-A6DB-5BA4BEF79179}" srcOrd="0" destOrd="0" presId="urn:microsoft.com/office/officeart/2005/8/layout/orgChart1"/>
    <dgm:cxn modelId="{8189873F-FDA5-44F3-95D3-B7D4BF65C1D5}" type="presOf" srcId="{939F1850-7330-4C1B-9504-0756CB0E7873}" destId="{691424B6-00E5-456E-9D22-3CD73EC7CF08}" srcOrd="0" destOrd="0" presId="urn:microsoft.com/office/officeart/2005/8/layout/orgChart1"/>
    <dgm:cxn modelId="{24376E36-7705-4040-B0C5-3B63C24DEBAB}" type="presOf" srcId="{43E1198E-748E-41F7-9835-65ABBFCA239D}" destId="{935CAD84-D018-49A0-8189-013CCD7D81E1}" srcOrd="0" destOrd="0" presId="urn:microsoft.com/office/officeart/2005/8/layout/orgChart1"/>
    <dgm:cxn modelId="{8831FA99-BD40-4E69-AE9C-6E6DB5EE7548}" type="presOf" srcId="{527A2853-67A8-438C-92EA-4DE9CD331A9F}" destId="{89060542-7043-467A-BE56-0E4450B16A48}" srcOrd="0" destOrd="0" presId="urn:microsoft.com/office/officeart/2005/8/layout/orgChart1"/>
    <dgm:cxn modelId="{F9382F85-808A-4549-A514-2C2B11B15DCF}" srcId="{08FBC5EA-A894-410B-A0F7-7049E4D5AF7E}" destId="{036EB189-6090-4A3E-BCDA-EB0C1E9A5B0C}" srcOrd="2" destOrd="0" parTransId="{527A2853-67A8-438C-92EA-4DE9CD331A9F}" sibTransId="{A452BA7A-7405-4042-BF95-E1C5D5B805C3}"/>
    <dgm:cxn modelId="{23AB7562-D1E1-4D2F-A97C-239588851AA9}" type="presOf" srcId="{08FBC5EA-A894-410B-A0F7-7049E4D5AF7E}" destId="{2F921299-50DA-4653-828D-ADCFDC1F42E7}" srcOrd="1" destOrd="0" presId="urn:microsoft.com/office/officeart/2005/8/layout/orgChart1"/>
    <dgm:cxn modelId="{EA90C3AC-5BB0-4C1C-B1DF-56BFA22E9A88}" type="presOf" srcId="{AFF87784-8A50-4F0A-A3A1-AEEFA6C91744}" destId="{F7EDB58E-A70E-4CE7-815D-C04A754EA88D}" srcOrd="0" destOrd="0" presId="urn:microsoft.com/office/officeart/2005/8/layout/orgChart1"/>
    <dgm:cxn modelId="{83F82D94-F7EE-47DA-BFDB-D6C93C62DB2C}" srcId="{08FBC5EA-A894-410B-A0F7-7049E4D5AF7E}" destId="{43E1198E-748E-41F7-9835-65ABBFCA239D}" srcOrd="0" destOrd="0" parTransId="{AFF87784-8A50-4F0A-A3A1-AEEFA6C91744}" sibTransId="{51865BA1-0429-4C6A-9972-28AFDBE50570}"/>
    <dgm:cxn modelId="{6DCA93BE-8FFA-4B50-BB0A-E934BC1A6DD9}" type="presOf" srcId="{5CC86991-7EA2-47A7-9FC6-FB97AA822F1E}" destId="{83539194-949F-43DC-97CE-75E8D37F7F1F}" srcOrd="1" destOrd="0" presId="urn:microsoft.com/office/officeart/2005/8/layout/orgChart1"/>
    <dgm:cxn modelId="{E23E3471-5AA7-49FE-BFAE-ACCA6FEB7763}" type="presOf" srcId="{8B782283-5050-45BF-9ACF-BF05A9CAA664}" destId="{C0402FCC-4ECA-4C51-90A3-5CD4366416C1}" srcOrd="0" destOrd="0" presId="urn:microsoft.com/office/officeart/2005/8/layout/orgChart1"/>
    <dgm:cxn modelId="{15C5268A-F3F4-40F1-9E12-1BE3E150A9B1}" type="presOf" srcId="{673555C5-9E4B-4117-9349-C20587672D47}" destId="{5970B351-9DBF-48D2-BE19-DBEB583518FE}" srcOrd="1" destOrd="0" presId="urn:microsoft.com/office/officeart/2005/8/layout/orgChart1"/>
    <dgm:cxn modelId="{F1E100E5-BBF7-47AD-93FD-47C9516DA372}" type="presOf" srcId="{C3D15F24-E9ED-4D72-8FC8-30A14E371D3B}" destId="{23FB45E0-E8AE-4CA6-B270-C1ECF2E10CB8}" srcOrd="0" destOrd="0" presId="urn:microsoft.com/office/officeart/2005/8/layout/orgChart1"/>
    <dgm:cxn modelId="{42AAF68B-A347-414D-963A-11EBE59ACAD6}" type="presOf" srcId="{08FBC5EA-A894-410B-A0F7-7049E4D5AF7E}" destId="{2A46D05E-BEE1-4844-B522-105CCF02549B}" srcOrd="0" destOrd="0" presId="urn:microsoft.com/office/officeart/2005/8/layout/orgChart1"/>
    <dgm:cxn modelId="{2D102272-5957-4BCE-A1EB-6073FE42B425}" type="presOf" srcId="{036EB189-6090-4A3E-BCDA-EB0C1E9A5B0C}" destId="{43CD6946-43B8-452F-BE70-9CB8DF1EB3FB}" srcOrd="0" destOrd="0" presId="urn:microsoft.com/office/officeart/2005/8/layout/orgChart1"/>
    <dgm:cxn modelId="{7338FE38-9B29-44A1-98B7-DA4AC42CD116}" srcId="{08FBC5EA-A894-410B-A0F7-7049E4D5AF7E}" destId="{DBAA1074-703D-4F69-8BC2-1DA2DBCBC7F1}" srcOrd="1" destOrd="0" parTransId="{150CB5DB-8946-4117-9224-9A1EBC47DD6B}" sibTransId="{E1A31261-9D34-49B5-8DC1-79BF2CFA5A33}"/>
    <dgm:cxn modelId="{EDA45D0F-4ECC-4CF9-ABE3-1BE23CBE01C1}" type="presOf" srcId="{DBAA1074-703D-4F69-8BC2-1DA2DBCBC7F1}" destId="{80E80742-21FB-4EAC-AA5C-6C5E61753323}" srcOrd="0" destOrd="0" presId="urn:microsoft.com/office/officeart/2005/8/layout/orgChart1"/>
    <dgm:cxn modelId="{C679D42C-6D16-4811-9F5D-DAF25E06D20B}" type="presOf" srcId="{150CB5DB-8946-4117-9224-9A1EBC47DD6B}" destId="{193EC5F8-48DA-49AB-8123-EC50AB8F70A3}" srcOrd="0" destOrd="0" presId="urn:microsoft.com/office/officeart/2005/8/layout/orgChart1"/>
    <dgm:cxn modelId="{B43FFC26-C4B1-4000-98B2-84D4336272F5}" type="presOf" srcId="{43E1198E-748E-41F7-9835-65ABBFCA239D}" destId="{7FD8C8C9-C3A5-47AC-8A03-0499E5BCB65D}" srcOrd="1" destOrd="0" presId="urn:microsoft.com/office/officeart/2005/8/layout/orgChart1"/>
    <dgm:cxn modelId="{35D6ABD6-A374-43FA-B77E-87FBCF9B7C7D}" srcId="{939F1850-7330-4C1B-9504-0756CB0E7873}" destId="{08FBC5EA-A894-410B-A0F7-7049E4D5AF7E}" srcOrd="0" destOrd="0" parTransId="{1FEE67E1-C85D-4191-9ABA-63E0AD624B36}" sibTransId="{4456A21C-8052-45DA-AE2C-C4E12CCA6EAE}"/>
    <dgm:cxn modelId="{8A7A1A4C-BA3B-4D23-9896-B6D25C525830}" type="presOf" srcId="{673555C5-9E4B-4117-9349-C20587672D47}" destId="{7FF80FE9-27F2-4A97-B11F-7F0E8F4D8AD4}" srcOrd="0" destOrd="0" presId="urn:microsoft.com/office/officeart/2005/8/layout/orgChart1"/>
    <dgm:cxn modelId="{155885FF-9F22-4062-8996-F3D4C63FCDAF}" type="presOf" srcId="{DBAA1074-703D-4F69-8BC2-1DA2DBCBC7F1}" destId="{69E4173F-CEC6-4E68-9FC7-A902AAB30999}" srcOrd="1" destOrd="0" presId="urn:microsoft.com/office/officeart/2005/8/layout/orgChart1"/>
    <dgm:cxn modelId="{780D4B6A-932E-4A9C-AABC-DFB563FD5BA3}" type="presParOf" srcId="{691424B6-00E5-456E-9D22-3CD73EC7CF08}" destId="{9C59DAE2-C282-425F-84D2-D57D32AB86F3}" srcOrd="0" destOrd="0" presId="urn:microsoft.com/office/officeart/2005/8/layout/orgChart1"/>
    <dgm:cxn modelId="{F63A84E5-47C4-4DE0-ADB8-053B7D347645}" type="presParOf" srcId="{9C59DAE2-C282-425F-84D2-D57D32AB86F3}" destId="{FAAEEF8F-1586-42E3-BAE0-DA13BF3E16A0}" srcOrd="0" destOrd="0" presId="urn:microsoft.com/office/officeart/2005/8/layout/orgChart1"/>
    <dgm:cxn modelId="{85526BB7-0ECA-469E-9397-3E59D27C442A}" type="presParOf" srcId="{FAAEEF8F-1586-42E3-BAE0-DA13BF3E16A0}" destId="{2A46D05E-BEE1-4844-B522-105CCF02549B}" srcOrd="0" destOrd="0" presId="urn:microsoft.com/office/officeart/2005/8/layout/orgChart1"/>
    <dgm:cxn modelId="{99912B90-8944-4465-94AA-1BA9C6536E24}" type="presParOf" srcId="{FAAEEF8F-1586-42E3-BAE0-DA13BF3E16A0}" destId="{2F921299-50DA-4653-828D-ADCFDC1F42E7}" srcOrd="1" destOrd="0" presId="urn:microsoft.com/office/officeart/2005/8/layout/orgChart1"/>
    <dgm:cxn modelId="{32099E0F-1142-4350-9C65-15649B27CD32}" type="presParOf" srcId="{9C59DAE2-C282-425F-84D2-D57D32AB86F3}" destId="{DFD95535-5B14-4DF1-B164-2DD19FB35EF6}" srcOrd="1" destOrd="0" presId="urn:microsoft.com/office/officeart/2005/8/layout/orgChart1"/>
    <dgm:cxn modelId="{41819AE2-79E5-40A2-90C3-64EA51B99010}" type="presParOf" srcId="{DFD95535-5B14-4DF1-B164-2DD19FB35EF6}" destId="{193EC5F8-48DA-49AB-8123-EC50AB8F70A3}" srcOrd="0" destOrd="0" presId="urn:microsoft.com/office/officeart/2005/8/layout/orgChart1"/>
    <dgm:cxn modelId="{666144FE-2228-46AC-B860-F0708E5DAFE7}" type="presParOf" srcId="{DFD95535-5B14-4DF1-B164-2DD19FB35EF6}" destId="{46AB7688-CD35-444A-9D7D-47A990129E1C}" srcOrd="1" destOrd="0" presId="urn:microsoft.com/office/officeart/2005/8/layout/orgChart1"/>
    <dgm:cxn modelId="{6134EA17-D041-4031-9504-D7416E5C7EF1}" type="presParOf" srcId="{46AB7688-CD35-444A-9D7D-47A990129E1C}" destId="{A949E501-F6E4-4838-A3BC-756949587542}" srcOrd="0" destOrd="0" presId="urn:microsoft.com/office/officeart/2005/8/layout/orgChart1"/>
    <dgm:cxn modelId="{0D523F9E-85B5-4C2D-ABAF-F4A428649BE4}" type="presParOf" srcId="{A949E501-F6E4-4838-A3BC-756949587542}" destId="{80E80742-21FB-4EAC-AA5C-6C5E61753323}" srcOrd="0" destOrd="0" presId="urn:microsoft.com/office/officeart/2005/8/layout/orgChart1"/>
    <dgm:cxn modelId="{26A885DE-E6DA-4E59-AC35-94BD1E821CE9}" type="presParOf" srcId="{A949E501-F6E4-4838-A3BC-756949587542}" destId="{69E4173F-CEC6-4E68-9FC7-A902AAB30999}" srcOrd="1" destOrd="0" presId="urn:microsoft.com/office/officeart/2005/8/layout/orgChart1"/>
    <dgm:cxn modelId="{EB4E12D8-FB32-4EA2-9A21-BBADF66FC541}" type="presParOf" srcId="{46AB7688-CD35-444A-9D7D-47A990129E1C}" destId="{1793F053-A611-4689-B1BC-CF6CD99155CA}" srcOrd="1" destOrd="0" presId="urn:microsoft.com/office/officeart/2005/8/layout/orgChart1"/>
    <dgm:cxn modelId="{78FFCEEE-0B48-429E-90B2-CE12073CC1BF}" type="presParOf" srcId="{46AB7688-CD35-444A-9D7D-47A990129E1C}" destId="{58C0197B-106F-480D-BC26-28F967AC4DD1}" srcOrd="2" destOrd="0" presId="urn:microsoft.com/office/officeart/2005/8/layout/orgChart1"/>
    <dgm:cxn modelId="{AC38FB5F-2937-4118-AE23-2F5A5F20E5DD}" type="presParOf" srcId="{DFD95535-5B14-4DF1-B164-2DD19FB35EF6}" destId="{89060542-7043-467A-BE56-0E4450B16A48}" srcOrd="2" destOrd="0" presId="urn:microsoft.com/office/officeart/2005/8/layout/orgChart1"/>
    <dgm:cxn modelId="{193B370B-4356-4D95-AF95-11A84EA656EC}" type="presParOf" srcId="{DFD95535-5B14-4DF1-B164-2DD19FB35EF6}" destId="{0B08418D-7B4F-4AFD-A690-142AF638C7BF}" srcOrd="3" destOrd="0" presId="urn:microsoft.com/office/officeart/2005/8/layout/orgChart1"/>
    <dgm:cxn modelId="{5B4957A8-76E3-4DE0-8B06-A826E9E6894B}" type="presParOf" srcId="{0B08418D-7B4F-4AFD-A690-142AF638C7BF}" destId="{323A57A1-32AC-491C-B016-085200255113}" srcOrd="0" destOrd="0" presId="urn:microsoft.com/office/officeart/2005/8/layout/orgChart1"/>
    <dgm:cxn modelId="{EF2C4F9D-3964-43DB-9A28-53B54A898DA3}" type="presParOf" srcId="{323A57A1-32AC-491C-B016-085200255113}" destId="{43CD6946-43B8-452F-BE70-9CB8DF1EB3FB}" srcOrd="0" destOrd="0" presId="urn:microsoft.com/office/officeart/2005/8/layout/orgChart1"/>
    <dgm:cxn modelId="{9BD86B21-0AEE-43C9-A4B3-D83C86E9B26B}" type="presParOf" srcId="{323A57A1-32AC-491C-B016-085200255113}" destId="{A69CFCD9-83E1-4C34-B4F7-7533BBC99C9E}" srcOrd="1" destOrd="0" presId="urn:microsoft.com/office/officeart/2005/8/layout/orgChart1"/>
    <dgm:cxn modelId="{DF666B8E-6D1F-4B5F-8755-D56D8E71A44E}" type="presParOf" srcId="{0B08418D-7B4F-4AFD-A690-142AF638C7BF}" destId="{3D641958-C32B-4B03-9759-9D91ABB5D52F}" srcOrd="1" destOrd="0" presId="urn:microsoft.com/office/officeart/2005/8/layout/orgChart1"/>
    <dgm:cxn modelId="{538586FD-F0C3-4D81-8227-702257EAB839}" type="presParOf" srcId="{0B08418D-7B4F-4AFD-A690-142AF638C7BF}" destId="{1BF52600-4D3E-498A-B4C8-58395D2579BE}" srcOrd="2" destOrd="0" presId="urn:microsoft.com/office/officeart/2005/8/layout/orgChart1"/>
    <dgm:cxn modelId="{AC6CDB42-E0DD-4A68-B6FF-FD4604A28EAB}" type="presParOf" srcId="{DFD95535-5B14-4DF1-B164-2DD19FB35EF6}" destId="{23FB45E0-E8AE-4CA6-B270-C1ECF2E10CB8}" srcOrd="4" destOrd="0" presId="urn:microsoft.com/office/officeart/2005/8/layout/orgChart1"/>
    <dgm:cxn modelId="{43D449B4-072A-4990-ADC4-6DB0C5EDAE19}" type="presParOf" srcId="{DFD95535-5B14-4DF1-B164-2DD19FB35EF6}" destId="{46314D0B-017C-4D33-BF15-7C492F3A2F1D}" srcOrd="5" destOrd="0" presId="urn:microsoft.com/office/officeart/2005/8/layout/orgChart1"/>
    <dgm:cxn modelId="{9AFCB9E2-F4E8-4024-8452-64B27729F932}" type="presParOf" srcId="{46314D0B-017C-4D33-BF15-7C492F3A2F1D}" destId="{E4C6E0A0-482E-4E34-8573-8F811199A074}" srcOrd="0" destOrd="0" presId="urn:microsoft.com/office/officeart/2005/8/layout/orgChart1"/>
    <dgm:cxn modelId="{EAA364AC-FD67-4226-AAAE-827D64ACA5FA}" type="presParOf" srcId="{E4C6E0A0-482E-4E34-8573-8F811199A074}" destId="{C0402FCC-4ECA-4C51-90A3-5CD4366416C1}" srcOrd="0" destOrd="0" presId="urn:microsoft.com/office/officeart/2005/8/layout/orgChart1"/>
    <dgm:cxn modelId="{D0D4C467-06A4-4A20-BBBB-0C648719450A}" type="presParOf" srcId="{E4C6E0A0-482E-4E34-8573-8F811199A074}" destId="{A1781ACF-FE1D-43F1-A884-314CC8D4A3B2}" srcOrd="1" destOrd="0" presId="urn:microsoft.com/office/officeart/2005/8/layout/orgChart1"/>
    <dgm:cxn modelId="{289335B0-4E3A-4CDD-B117-0B5D2F6577EF}" type="presParOf" srcId="{46314D0B-017C-4D33-BF15-7C492F3A2F1D}" destId="{2D5320C7-4E60-410E-BBCC-A6BFDA37754C}" srcOrd="1" destOrd="0" presId="urn:microsoft.com/office/officeart/2005/8/layout/orgChart1"/>
    <dgm:cxn modelId="{A7B492DE-41AF-475C-ABED-874705F87691}" type="presParOf" srcId="{46314D0B-017C-4D33-BF15-7C492F3A2F1D}" destId="{8CE7EF66-6FCF-4282-91B8-634AD5935BBC}" srcOrd="2" destOrd="0" presId="urn:microsoft.com/office/officeart/2005/8/layout/orgChart1"/>
    <dgm:cxn modelId="{92079317-296C-438B-9111-551D0B3F0281}" type="presParOf" srcId="{9C59DAE2-C282-425F-84D2-D57D32AB86F3}" destId="{7D28773E-476D-425F-830B-9D24E5A3712F}" srcOrd="2" destOrd="0" presId="urn:microsoft.com/office/officeart/2005/8/layout/orgChart1"/>
    <dgm:cxn modelId="{C4104B11-FAA2-4B40-BD27-6F3FFD803B78}" type="presParOf" srcId="{7D28773E-476D-425F-830B-9D24E5A3712F}" destId="{F7EDB58E-A70E-4CE7-815D-C04A754EA88D}" srcOrd="0" destOrd="0" presId="urn:microsoft.com/office/officeart/2005/8/layout/orgChart1"/>
    <dgm:cxn modelId="{93036DBF-418E-4BD0-9475-C43746246AA3}" type="presParOf" srcId="{7D28773E-476D-425F-830B-9D24E5A3712F}" destId="{D9A73F31-9EBA-4E40-ADAA-59D6ECB538C1}" srcOrd="1" destOrd="0" presId="urn:microsoft.com/office/officeart/2005/8/layout/orgChart1"/>
    <dgm:cxn modelId="{34DA8C71-5C1D-4E77-8792-8C6DACD12287}" type="presParOf" srcId="{D9A73F31-9EBA-4E40-ADAA-59D6ECB538C1}" destId="{6107880E-A14F-47E4-9906-5A1FE5151C28}" srcOrd="0" destOrd="0" presId="urn:microsoft.com/office/officeart/2005/8/layout/orgChart1"/>
    <dgm:cxn modelId="{E6F381E9-3860-45B7-B6E8-1013AFF70816}" type="presParOf" srcId="{6107880E-A14F-47E4-9906-5A1FE5151C28}" destId="{935CAD84-D018-49A0-8189-013CCD7D81E1}" srcOrd="0" destOrd="0" presId="urn:microsoft.com/office/officeart/2005/8/layout/orgChart1"/>
    <dgm:cxn modelId="{56FD291C-4CDD-48C7-B429-2E40A7FBE824}" type="presParOf" srcId="{6107880E-A14F-47E4-9906-5A1FE5151C28}" destId="{7FD8C8C9-C3A5-47AC-8A03-0499E5BCB65D}" srcOrd="1" destOrd="0" presId="urn:microsoft.com/office/officeart/2005/8/layout/orgChart1"/>
    <dgm:cxn modelId="{3F667758-0051-4482-9C8D-381843915A06}" type="presParOf" srcId="{D9A73F31-9EBA-4E40-ADAA-59D6ECB538C1}" destId="{348BC6B8-4C50-415A-8663-AC3FA33B3275}" srcOrd="1" destOrd="0" presId="urn:microsoft.com/office/officeart/2005/8/layout/orgChart1"/>
    <dgm:cxn modelId="{7CA9D9E8-7AD5-4149-AA54-1A4F5D91CE46}" type="presParOf" srcId="{D9A73F31-9EBA-4E40-ADAA-59D6ECB538C1}" destId="{526C7AD4-CCC7-4D84-9909-3D8789ECC867}" srcOrd="2" destOrd="0" presId="urn:microsoft.com/office/officeart/2005/8/layout/orgChart1"/>
    <dgm:cxn modelId="{7411E972-752C-40B1-B417-27FC6EE68171}" type="presParOf" srcId="{691424B6-00E5-456E-9D22-3CD73EC7CF08}" destId="{21192004-C08D-460A-BAB4-312448ECF866}" srcOrd="1" destOrd="0" presId="urn:microsoft.com/office/officeart/2005/8/layout/orgChart1"/>
    <dgm:cxn modelId="{94D1A213-F0A9-4645-A891-937290C13FD7}" type="presParOf" srcId="{21192004-C08D-460A-BAB4-312448ECF866}" destId="{891F564D-2499-4A27-AFBF-35B0E8C6E1CE}" srcOrd="0" destOrd="0" presId="urn:microsoft.com/office/officeart/2005/8/layout/orgChart1"/>
    <dgm:cxn modelId="{0E28FD28-A30D-422A-8741-325C8B7840C1}" type="presParOf" srcId="{891F564D-2499-4A27-AFBF-35B0E8C6E1CE}" destId="{753E737F-A50F-4C61-A6DB-5BA4BEF79179}" srcOrd="0" destOrd="0" presId="urn:microsoft.com/office/officeart/2005/8/layout/orgChart1"/>
    <dgm:cxn modelId="{B23FCA6F-9A76-45DE-93EE-D62DCC66ABAB}" type="presParOf" srcId="{891F564D-2499-4A27-AFBF-35B0E8C6E1CE}" destId="{83539194-949F-43DC-97CE-75E8D37F7F1F}" srcOrd="1" destOrd="0" presId="urn:microsoft.com/office/officeart/2005/8/layout/orgChart1"/>
    <dgm:cxn modelId="{79085B53-B638-47EE-AC7F-3AFC0D4FA7F8}" type="presParOf" srcId="{21192004-C08D-460A-BAB4-312448ECF866}" destId="{7A2E4B7F-0F17-42F9-B07A-A1968CF4DAE6}" srcOrd="1" destOrd="0" presId="urn:microsoft.com/office/officeart/2005/8/layout/orgChart1"/>
    <dgm:cxn modelId="{D69F1EB7-33DE-4EA0-82E1-A9C1A81E15E4}" type="presParOf" srcId="{21192004-C08D-460A-BAB4-312448ECF866}" destId="{1FC547A7-9BB6-4FFB-950C-70CEAEE787B0}" srcOrd="2" destOrd="0" presId="urn:microsoft.com/office/officeart/2005/8/layout/orgChart1"/>
    <dgm:cxn modelId="{73A54DDF-BC96-43CD-A9FA-789D415751FA}" type="presParOf" srcId="{691424B6-00E5-456E-9D22-3CD73EC7CF08}" destId="{3DD3ADE8-012F-42B7-B8C4-6ACEE31E006F}" srcOrd="2" destOrd="0" presId="urn:microsoft.com/office/officeart/2005/8/layout/orgChart1"/>
    <dgm:cxn modelId="{459EA114-C51C-4E6D-9F3C-2AAF962CA641}" type="presParOf" srcId="{3DD3ADE8-012F-42B7-B8C4-6ACEE31E006F}" destId="{7DF7B56D-4889-4A29-96D0-1C7750E91BDB}" srcOrd="0" destOrd="0" presId="urn:microsoft.com/office/officeart/2005/8/layout/orgChart1"/>
    <dgm:cxn modelId="{D63EDD4E-02A1-41F5-B5F5-D12F34EE2774}" type="presParOf" srcId="{7DF7B56D-4889-4A29-96D0-1C7750E91BDB}" destId="{7FF80FE9-27F2-4A97-B11F-7F0E8F4D8AD4}" srcOrd="0" destOrd="0" presId="urn:microsoft.com/office/officeart/2005/8/layout/orgChart1"/>
    <dgm:cxn modelId="{DD360ADD-910F-480E-AEB4-28F0BFD9735B}" type="presParOf" srcId="{7DF7B56D-4889-4A29-96D0-1C7750E91BDB}" destId="{5970B351-9DBF-48D2-BE19-DBEB583518FE}" srcOrd="1" destOrd="0" presId="urn:microsoft.com/office/officeart/2005/8/layout/orgChart1"/>
    <dgm:cxn modelId="{720C0230-B14A-4AEF-8845-36C79D72E3DD}" type="presParOf" srcId="{3DD3ADE8-012F-42B7-B8C4-6ACEE31E006F}" destId="{AE02C243-A6F0-41B7-8F39-416E637591F8}" srcOrd="1" destOrd="0" presId="urn:microsoft.com/office/officeart/2005/8/layout/orgChart1"/>
    <dgm:cxn modelId="{95CE9740-81EF-485C-B1BD-4B308D8E14AE}" type="presParOf" srcId="{3DD3ADE8-012F-42B7-B8C4-6ACEE31E006F}" destId="{22A1AD61-849F-4F7A-8A7B-C5C0CA9936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F8EB3D-7236-450E-906E-8D1CA3629F0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CE66DF-1249-41D6-899D-29166D967170}">
      <dgm:prSet phldrT="[Текст]"/>
      <dgm:spPr/>
      <dgm:t>
        <a:bodyPr/>
        <a:lstStyle/>
        <a:p>
          <a:r>
            <a:rPr lang="ru-RU" b="1" dirty="0" smtClean="0"/>
            <a:t>Микроклимат помещения</a:t>
          </a:r>
          <a:endParaRPr lang="ru-RU" b="1" dirty="0"/>
        </a:p>
      </dgm:t>
    </dgm:pt>
    <dgm:pt modelId="{01728589-FC71-45E3-8C75-B597C548E2DF}" type="parTrans" cxnId="{70E751B8-D1D5-4E05-9E24-37B1D620A2C8}">
      <dgm:prSet/>
      <dgm:spPr/>
      <dgm:t>
        <a:bodyPr/>
        <a:lstStyle/>
        <a:p>
          <a:endParaRPr lang="ru-RU"/>
        </a:p>
      </dgm:t>
    </dgm:pt>
    <dgm:pt modelId="{4F15DED4-6394-4C2A-8C35-029DCB810700}" type="sibTrans" cxnId="{70E751B8-D1D5-4E05-9E24-37B1D620A2C8}">
      <dgm:prSet/>
      <dgm:spPr/>
      <dgm:t>
        <a:bodyPr/>
        <a:lstStyle/>
        <a:p>
          <a:endParaRPr lang="ru-RU"/>
        </a:p>
      </dgm:t>
    </dgm:pt>
    <dgm:pt modelId="{21B54831-5871-4FA5-AF67-DBA2FED840F8}" type="asst">
      <dgm:prSet phldrT="[Текст]" custT="1"/>
      <dgm:spPr/>
      <dgm:t>
        <a:bodyPr/>
        <a:lstStyle/>
        <a:p>
          <a:r>
            <a:rPr lang="en-US" sz="2400" b="1" dirty="0" smtClean="0">
              <a:solidFill>
                <a:srgbClr val="FF0000"/>
              </a:solidFill>
            </a:rPr>
            <a:t>t</a:t>
          </a:r>
          <a:r>
            <a:rPr lang="ru-RU" sz="2400" b="1" baseline="-25000" dirty="0" smtClean="0">
              <a:solidFill>
                <a:srgbClr val="FF0000"/>
              </a:solidFill>
            </a:rPr>
            <a:t>в </a:t>
          </a:r>
          <a:r>
            <a:rPr lang="ru-RU" sz="2000" b="1" baseline="0" dirty="0" smtClean="0">
              <a:solidFill>
                <a:schemeClr val="bg1"/>
              </a:solidFill>
            </a:rPr>
            <a:t>температура воздуха</a:t>
          </a:r>
          <a:r>
            <a:rPr lang="ru-RU" sz="2000" b="1" baseline="-25000" dirty="0" smtClean="0">
              <a:solidFill>
                <a:srgbClr val="FF0000"/>
              </a:solidFill>
            </a:rPr>
            <a:t> </a:t>
          </a:r>
          <a:endParaRPr lang="ru-RU" sz="2000" b="1" dirty="0">
            <a:solidFill>
              <a:srgbClr val="FF0000"/>
            </a:solidFill>
          </a:endParaRPr>
        </a:p>
      </dgm:t>
    </dgm:pt>
    <dgm:pt modelId="{6B1BBB86-B8A8-4E66-B6AD-761455C381CF}" type="parTrans" cxnId="{CFBD175A-E4E0-4C85-873F-9E547884A9D6}">
      <dgm:prSet/>
      <dgm:spPr/>
      <dgm:t>
        <a:bodyPr/>
        <a:lstStyle/>
        <a:p>
          <a:endParaRPr lang="ru-RU"/>
        </a:p>
      </dgm:t>
    </dgm:pt>
    <dgm:pt modelId="{7CD3322D-7CA3-432D-9B97-BE412867F48E}" type="sibTrans" cxnId="{CFBD175A-E4E0-4C85-873F-9E547884A9D6}">
      <dgm:prSet/>
      <dgm:spPr/>
      <dgm:t>
        <a:bodyPr/>
        <a:lstStyle/>
        <a:p>
          <a:endParaRPr lang="ru-RU"/>
        </a:p>
      </dgm:t>
    </dgm:pt>
    <dgm:pt modelId="{08A13B28-B8D6-498E-9863-F1AB8B6F770E}">
      <dgm:prSet phldrT="[Текст]" custT="1"/>
      <dgm:spPr/>
      <dgm:t>
        <a:bodyPr/>
        <a:lstStyle/>
        <a:p>
          <a:r>
            <a:rPr lang="en-US" sz="2400" b="1" dirty="0" smtClean="0">
              <a:solidFill>
                <a:srgbClr val="FF0000"/>
              </a:solidFill>
            </a:rPr>
            <a:t>t</a:t>
          </a:r>
          <a:r>
            <a:rPr lang="ru-RU" sz="2400" b="1" baseline="-25000" dirty="0" err="1" smtClean="0">
              <a:solidFill>
                <a:srgbClr val="FF0000"/>
              </a:solidFill>
            </a:rPr>
            <a:t>ок</a:t>
          </a:r>
          <a:r>
            <a:rPr lang="ru-RU" sz="2400" b="1" baseline="-25000" dirty="0" smtClean="0">
              <a:solidFill>
                <a:srgbClr val="FF0000"/>
              </a:solidFill>
            </a:rPr>
            <a:t> </a:t>
          </a:r>
          <a:r>
            <a:rPr lang="ru-RU" sz="2000" b="1" baseline="0" dirty="0" smtClean="0">
              <a:solidFill>
                <a:schemeClr val="bg1"/>
              </a:solidFill>
            </a:rPr>
            <a:t>температура ограждаю-</a:t>
          </a:r>
          <a:r>
            <a:rPr lang="ru-RU" sz="2000" b="1" baseline="0" dirty="0" err="1" smtClean="0">
              <a:solidFill>
                <a:schemeClr val="bg1"/>
              </a:solidFill>
            </a:rPr>
            <a:t>щих</a:t>
          </a:r>
          <a:r>
            <a:rPr lang="ru-RU" sz="2000" b="1" baseline="0" dirty="0" smtClean="0">
              <a:solidFill>
                <a:schemeClr val="bg1"/>
              </a:solidFill>
            </a:rPr>
            <a:t> конструкций</a:t>
          </a:r>
          <a:endParaRPr lang="ru-RU" sz="2000" b="1" dirty="0"/>
        </a:p>
      </dgm:t>
    </dgm:pt>
    <dgm:pt modelId="{287A144F-1D43-4DC7-A5FF-BC56B227F4BB}" type="parTrans" cxnId="{9AEC9215-B296-4472-B0DA-B3DD95C012EF}">
      <dgm:prSet/>
      <dgm:spPr/>
      <dgm:t>
        <a:bodyPr/>
        <a:lstStyle/>
        <a:p>
          <a:endParaRPr lang="ru-RU"/>
        </a:p>
      </dgm:t>
    </dgm:pt>
    <dgm:pt modelId="{01A25ECF-72BA-444A-83E9-3F237D8E06BA}" type="sibTrans" cxnId="{9AEC9215-B296-4472-B0DA-B3DD95C012EF}">
      <dgm:prSet/>
      <dgm:spPr/>
      <dgm:t>
        <a:bodyPr/>
        <a:lstStyle/>
        <a:p>
          <a:endParaRPr lang="ru-RU"/>
        </a:p>
      </dgm:t>
    </dgm:pt>
    <dgm:pt modelId="{17FFF40D-3550-49C1-9A83-7BE442966CDF}">
      <dgm:prSet phldrT="[Текст]" custT="1"/>
      <dgm:spPr/>
      <dgm:t>
        <a:bodyPr/>
        <a:lstStyle/>
        <a:p>
          <a:r>
            <a:rPr lang="el-GR" sz="2400" b="1" dirty="0" smtClean="0">
              <a:solidFill>
                <a:srgbClr val="FF0000"/>
              </a:solidFill>
            </a:rPr>
            <a:t>ϕ</a:t>
          </a:r>
          <a:r>
            <a:rPr lang="ru-RU" sz="2400" b="1" dirty="0" smtClean="0">
              <a:solidFill>
                <a:srgbClr val="FF0000"/>
              </a:solidFill>
            </a:rPr>
            <a:t> </a:t>
          </a:r>
          <a:r>
            <a:rPr lang="ru-RU" sz="2000" b="1" baseline="0" dirty="0" smtClean="0">
              <a:solidFill>
                <a:schemeClr val="bg1"/>
              </a:solidFill>
            </a:rPr>
            <a:t>влажность</a:t>
          </a:r>
          <a:endParaRPr lang="ru-RU" sz="2000" b="1" dirty="0"/>
        </a:p>
      </dgm:t>
    </dgm:pt>
    <dgm:pt modelId="{9C5B6829-8422-4BE2-9424-8F198A794F82}" type="parTrans" cxnId="{6D00EE6F-2F53-4037-9B19-FF39E9B797FC}">
      <dgm:prSet/>
      <dgm:spPr/>
      <dgm:t>
        <a:bodyPr/>
        <a:lstStyle/>
        <a:p>
          <a:endParaRPr lang="ru-RU"/>
        </a:p>
      </dgm:t>
    </dgm:pt>
    <dgm:pt modelId="{9758533D-6E18-4E8D-90B6-0CD14FFB278B}" type="sibTrans" cxnId="{6D00EE6F-2F53-4037-9B19-FF39E9B797FC}">
      <dgm:prSet/>
      <dgm:spPr/>
      <dgm:t>
        <a:bodyPr/>
        <a:lstStyle/>
        <a:p>
          <a:endParaRPr lang="ru-RU"/>
        </a:p>
      </dgm:t>
    </dgm:pt>
    <dgm:pt modelId="{F52ACA86-BCBC-476C-80AA-E6C1D5ABA008}">
      <dgm:prSet phldrT="[Текст]" custT="1"/>
      <dgm:spPr/>
      <dgm:t>
        <a:bodyPr/>
        <a:lstStyle/>
        <a:p>
          <a:r>
            <a:rPr lang="el-GR" sz="2400" b="1" dirty="0" smtClean="0">
              <a:solidFill>
                <a:srgbClr val="FF0000"/>
              </a:solidFill>
            </a:rPr>
            <a:t>ν</a:t>
          </a:r>
          <a:r>
            <a:rPr lang="ru-RU" sz="2400" b="1" baseline="-25000" dirty="0" smtClean="0">
              <a:solidFill>
                <a:srgbClr val="FF0000"/>
              </a:solidFill>
            </a:rPr>
            <a:t> </a:t>
          </a:r>
          <a:r>
            <a:rPr lang="ru-RU" sz="2000" b="1" baseline="0" dirty="0" err="1" smtClean="0">
              <a:solidFill>
                <a:schemeClr val="bg1"/>
              </a:solidFill>
            </a:rPr>
            <a:t>подвиж-ность</a:t>
          </a:r>
          <a:endParaRPr lang="ru-RU" sz="2000" b="1" dirty="0"/>
        </a:p>
      </dgm:t>
    </dgm:pt>
    <dgm:pt modelId="{497CC4FA-E592-4B37-896B-23F4F0F12A9A}" type="parTrans" cxnId="{834822C7-3154-4201-B777-A088115939A3}">
      <dgm:prSet/>
      <dgm:spPr/>
      <dgm:t>
        <a:bodyPr/>
        <a:lstStyle/>
        <a:p>
          <a:endParaRPr lang="ru-RU"/>
        </a:p>
      </dgm:t>
    </dgm:pt>
    <dgm:pt modelId="{B227C051-B2AB-4954-AE1C-331042CD2155}" type="sibTrans" cxnId="{834822C7-3154-4201-B777-A088115939A3}">
      <dgm:prSet/>
      <dgm:spPr/>
      <dgm:t>
        <a:bodyPr/>
        <a:lstStyle/>
        <a:p>
          <a:endParaRPr lang="ru-RU"/>
        </a:p>
      </dgm:t>
    </dgm:pt>
    <dgm:pt modelId="{86D22D63-D346-4A43-B62B-C31B443F290B}" type="pres">
      <dgm:prSet presAssocID="{2FF8EB3D-7236-450E-906E-8D1CA3629F0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1C939E3-3941-4573-9C1A-0A708EF7D44C}" type="pres">
      <dgm:prSet presAssocID="{65CE66DF-1249-41D6-899D-29166D967170}" presName="hierRoot1" presStyleCnt="0">
        <dgm:presLayoutVars>
          <dgm:hierBranch val="init"/>
        </dgm:presLayoutVars>
      </dgm:prSet>
      <dgm:spPr/>
    </dgm:pt>
    <dgm:pt modelId="{ACFCFBFD-D89F-4558-8D07-C46094097D5F}" type="pres">
      <dgm:prSet presAssocID="{65CE66DF-1249-41D6-899D-29166D967170}" presName="rootComposite1" presStyleCnt="0"/>
      <dgm:spPr/>
    </dgm:pt>
    <dgm:pt modelId="{BE89FF4C-4C99-47FB-BBBE-311B00CF7FFE}" type="pres">
      <dgm:prSet presAssocID="{65CE66DF-1249-41D6-899D-29166D967170}" presName="rootText1" presStyleLbl="node0" presStyleIdx="0" presStyleCnt="1" custScaleX="208586" custScaleY="229010" custLinFactY="-34170" custLinFactNeighborX="1231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59D044-235D-41F0-A980-D2FF9BAFDF4C}" type="pres">
      <dgm:prSet presAssocID="{65CE66DF-1249-41D6-899D-29166D96717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E311F07-B4A0-43EF-B6EE-4AC04DC8A161}" type="pres">
      <dgm:prSet presAssocID="{65CE66DF-1249-41D6-899D-29166D967170}" presName="hierChild2" presStyleCnt="0"/>
      <dgm:spPr/>
    </dgm:pt>
    <dgm:pt modelId="{A4F8D27B-2DC7-4473-9DAA-78EFA5A803FB}" type="pres">
      <dgm:prSet presAssocID="{287A144F-1D43-4DC7-A5FF-BC56B227F4BB}" presName="Name37" presStyleLbl="parChTrans1D2" presStyleIdx="0" presStyleCnt="4"/>
      <dgm:spPr/>
      <dgm:t>
        <a:bodyPr/>
        <a:lstStyle/>
        <a:p>
          <a:endParaRPr lang="ru-RU"/>
        </a:p>
      </dgm:t>
    </dgm:pt>
    <dgm:pt modelId="{1169E551-63CC-4A1B-B069-AE711FE71744}" type="pres">
      <dgm:prSet presAssocID="{08A13B28-B8D6-498E-9863-F1AB8B6F770E}" presName="hierRoot2" presStyleCnt="0">
        <dgm:presLayoutVars>
          <dgm:hierBranch val="init"/>
        </dgm:presLayoutVars>
      </dgm:prSet>
      <dgm:spPr/>
    </dgm:pt>
    <dgm:pt modelId="{B89DD56B-7E84-42AB-A2D9-8EE17E704065}" type="pres">
      <dgm:prSet presAssocID="{08A13B28-B8D6-498E-9863-F1AB8B6F770E}" presName="rootComposite" presStyleCnt="0"/>
      <dgm:spPr/>
    </dgm:pt>
    <dgm:pt modelId="{85EE4DFB-04C1-4946-AD72-AAF6612A39EE}" type="pres">
      <dgm:prSet presAssocID="{08A13B28-B8D6-498E-9863-F1AB8B6F770E}" presName="rootText" presStyleLbl="node2" presStyleIdx="0" presStyleCnt="3" custScaleX="159542" custScaleY="3268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2C653B-36EA-44AC-9A8A-355F29EBA8CC}" type="pres">
      <dgm:prSet presAssocID="{08A13B28-B8D6-498E-9863-F1AB8B6F770E}" presName="rootConnector" presStyleLbl="node2" presStyleIdx="0" presStyleCnt="3"/>
      <dgm:spPr/>
      <dgm:t>
        <a:bodyPr/>
        <a:lstStyle/>
        <a:p>
          <a:endParaRPr lang="ru-RU"/>
        </a:p>
      </dgm:t>
    </dgm:pt>
    <dgm:pt modelId="{344DD8EE-365A-43C6-9081-FF8D30F9DDAB}" type="pres">
      <dgm:prSet presAssocID="{08A13B28-B8D6-498E-9863-F1AB8B6F770E}" presName="hierChild4" presStyleCnt="0"/>
      <dgm:spPr/>
    </dgm:pt>
    <dgm:pt modelId="{5762C715-FD50-463F-AD8E-BFE21E172831}" type="pres">
      <dgm:prSet presAssocID="{08A13B28-B8D6-498E-9863-F1AB8B6F770E}" presName="hierChild5" presStyleCnt="0"/>
      <dgm:spPr/>
    </dgm:pt>
    <dgm:pt modelId="{0CDAE840-E938-471A-88D6-7E71A0B6D42F}" type="pres">
      <dgm:prSet presAssocID="{9C5B6829-8422-4BE2-9424-8F198A794F82}" presName="Name37" presStyleLbl="parChTrans1D2" presStyleIdx="1" presStyleCnt="4"/>
      <dgm:spPr/>
      <dgm:t>
        <a:bodyPr/>
        <a:lstStyle/>
        <a:p>
          <a:endParaRPr lang="ru-RU"/>
        </a:p>
      </dgm:t>
    </dgm:pt>
    <dgm:pt modelId="{5CBD2A09-5C3D-473E-A2F8-069A6ECEFE4B}" type="pres">
      <dgm:prSet presAssocID="{17FFF40D-3550-49C1-9A83-7BE442966CDF}" presName="hierRoot2" presStyleCnt="0">
        <dgm:presLayoutVars>
          <dgm:hierBranch val="init"/>
        </dgm:presLayoutVars>
      </dgm:prSet>
      <dgm:spPr/>
    </dgm:pt>
    <dgm:pt modelId="{BF5E4394-8C38-4676-9A19-C972DF7752D1}" type="pres">
      <dgm:prSet presAssocID="{17FFF40D-3550-49C1-9A83-7BE442966CDF}" presName="rootComposite" presStyleCnt="0"/>
      <dgm:spPr/>
    </dgm:pt>
    <dgm:pt modelId="{0B060041-99DC-412E-80B8-23C14EB43C20}" type="pres">
      <dgm:prSet presAssocID="{17FFF40D-3550-49C1-9A83-7BE442966CDF}" presName="rootText" presStyleLbl="node2" presStyleIdx="1" presStyleCnt="3" custScaleX="130617" custScaleY="3235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6F96BC-6C45-412A-9A29-B48F1EF93908}" type="pres">
      <dgm:prSet presAssocID="{17FFF40D-3550-49C1-9A83-7BE442966CDF}" presName="rootConnector" presStyleLbl="node2" presStyleIdx="1" presStyleCnt="3"/>
      <dgm:spPr/>
      <dgm:t>
        <a:bodyPr/>
        <a:lstStyle/>
        <a:p>
          <a:endParaRPr lang="ru-RU"/>
        </a:p>
      </dgm:t>
    </dgm:pt>
    <dgm:pt modelId="{73A78DA2-945C-4970-969E-A2CE40EFA676}" type="pres">
      <dgm:prSet presAssocID="{17FFF40D-3550-49C1-9A83-7BE442966CDF}" presName="hierChild4" presStyleCnt="0"/>
      <dgm:spPr/>
    </dgm:pt>
    <dgm:pt modelId="{9C5A832E-6A48-48A4-9B86-A01B025657AC}" type="pres">
      <dgm:prSet presAssocID="{17FFF40D-3550-49C1-9A83-7BE442966CDF}" presName="hierChild5" presStyleCnt="0"/>
      <dgm:spPr/>
    </dgm:pt>
    <dgm:pt modelId="{D8F55011-1F7E-46D1-9F71-B0F6307CC492}" type="pres">
      <dgm:prSet presAssocID="{497CC4FA-E592-4B37-896B-23F4F0F12A9A}" presName="Name37" presStyleLbl="parChTrans1D2" presStyleIdx="2" presStyleCnt="4"/>
      <dgm:spPr/>
      <dgm:t>
        <a:bodyPr/>
        <a:lstStyle/>
        <a:p>
          <a:endParaRPr lang="ru-RU"/>
        </a:p>
      </dgm:t>
    </dgm:pt>
    <dgm:pt modelId="{BD87E5F3-AB5D-4A26-A6B1-2BCB284A2172}" type="pres">
      <dgm:prSet presAssocID="{F52ACA86-BCBC-476C-80AA-E6C1D5ABA008}" presName="hierRoot2" presStyleCnt="0">
        <dgm:presLayoutVars>
          <dgm:hierBranch val="init"/>
        </dgm:presLayoutVars>
      </dgm:prSet>
      <dgm:spPr/>
    </dgm:pt>
    <dgm:pt modelId="{9BA21961-58F3-465D-BC69-A7D37B10F743}" type="pres">
      <dgm:prSet presAssocID="{F52ACA86-BCBC-476C-80AA-E6C1D5ABA008}" presName="rootComposite" presStyleCnt="0"/>
      <dgm:spPr/>
    </dgm:pt>
    <dgm:pt modelId="{63BBC2AC-C6C0-49BD-AF26-37B0FB1F8490}" type="pres">
      <dgm:prSet presAssocID="{F52ACA86-BCBC-476C-80AA-E6C1D5ABA008}" presName="rootText" presStyleLbl="node2" presStyleIdx="2" presStyleCnt="3" custScaleX="144326" custScaleY="296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C012DF-EBA7-4E8F-8207-1F4E6DF1EB93}" type="pres">
      <dgm:prSet presAssocID="{F52ACA86-BCBC-476C-80AA-E6C1D5ABA008}" presName="rootConnector" presStyleLbl="node2" presStyleIdx="2" presStyleCnt="3"/>
      <dgm:spPr/>
      <dgm:t>
        <a:bodyPr/>
        <a:lstStyle/>
        <a:p>
          <a:endParaRPr lang="ru-RU"/>
        </a:p>
      </dgm:t>
    </dgm:pt>
    <dgm:pt modelId="{77068904-2D1B-4A82-87D7-41A06EC610C6}" type="pres">
      <dgm:prSet presAssocID="{F52ACA86-BCBC-476C-80AA-E6C1D5ABA008}" presName="hierChild4" presStyleCnt="0"/>
      <dgm:spPr/>
    </dgm:pt>
    <dgm:pt modelId="{EFFA6BFE-FC1A-4469-A9DC-6C9B8D257179}" type="pres">
      <dgm:prSet presAssocID="{F52ACA86-BCBC-476C-80AA-E6C1D5ABA008}" presName="hierChild5" presStyleCnt="0"/>
      <dgm:spPr/>
    </dgm:pt>
    <dgm:pt modelId="{AA809673-49F4-470F-869B-CE37CDDA6CE8}" type="pres">
      <dgm:prSet presAssocID="{65CE66DF-1249-41D6-899D-29166D967170}" presName="hierChild3" presStyleCnt="0"/>
      <dgm:spPr/>
    </dgm:pt>
    <dgm:pt modelId="{32CE8735-A942-4605-B6A0-4BDE6ECEA03C}" type="pres">
      <dgm:prSet presAssocID="{6B1BBB86-B8A8-4E66-B6AD-761455C381CF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5880535E-F550-4A43-BBF0-7B811B616986}" type="pres">
      <dgm:prSet presAssocID="{21B54831-5871-4FA5-AF67-DBA2FED840F8}" presName="hierRoot3" presStyleCnt="0">
        <dgm:presLayoutVars>
          <dgm:hierBranch val="init"/>
        </dgm:presLayoutVars>
      </dgm:prSet>
      <dgm:spPr/>
    </dgm:pt>
    <dgm:pt modelId="{893D9B42-9757-45C2-A1F5-7C92FFE4AC46}" type="pres">
      <dgm:prSet presAssocID="{21B54831-5871-4FA5-AF67-DBA2FED840F8}" presName="rootComposite3" presStyleCnt="0"/>
      <dgm:spPr/>
    </dgm:pt>
    <dgm:pt modelId="{C552D12C-0A80-43F4-A6F8-C588B6AB83DF}" type="pres">
      <dgm:prSet presAssocID="{21B54831-5871-4FA5-AF67-DBA2FED840F8}" presName="rootText3" presStyleLbl="asst1" presStyleIdx="0" presStyleCnt="1" custScaleX="170629" custScaleY="253062" custLinFactNeighborX="-1711" custLinFactNeighborY="-876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5E28F5-C5BA-4671-962D-C54563A8B8BE}" type="pres">
      <dgm:prSet presAssocID="{21B54831-5871-4FA5-AF67-DBA2FED840F8}" presName="rootConnector3" presStyleLbl="asst1" presStyleIdx="0" presStyleCnt="1"/>
      <dgm:spPr/>
      <dgm:t>
        <a:bodyPr/>
        <a:lstStyle/>
        <a:p>
          <a:endParaRPr lang="ru-RU"/>
        </a:p>
      </dgm:t>
    </dgm:pt>
    <dgm:pt modelId="{114A7BCF-6072-439C-BC3A-27D97C1EB6BB}" type="pres">
      <dgm:prSet presAssocID="{21B54831-5871-4FA5-AF67-DBA2FED840F8}" presName="hierChild6" presStyleCnt="0"/>
      <dgm:spPr/>
    </dgm:pt>
    <dgm:pt modelId="{49C903C8-1D46-4124-9BBC-416DE53B277B}" type="pres">
      <dgm:prSet presAssocID="{21B54831-5871-4FA5-AF67-DBA2FED840F8}" presName="hierChild7" presStyleCnt="0"/>
      <dgm:spPr/>
    </dgm:pt>
  </dgm:ptLst>
  <dgm:cxnLst>
    <dgm:cxn modelId="{798D6E2E-50A2-49E9-960E-B55D767174D9}" type="presOf" srcId="{9C5B6829-8422-4BE2-9424-8F198A794F82}" destId="{0CDAE840-E938-471A-88D6-7E71A0B6D42F}" srcOrd="0" destOrd="0" presId="urn:microsoft.com/office/officeart/2005/8/layout/orgChart1"/>
    <dgm:cxn modelId="{8CC2C207-1F81-4D6F-A91B-383E236B34D9}" type="presOf" srcId="{08A13B28-B8D6-498E-9863-F1AB8B6F770E}" destId="{282C653B-36EA-44AC-9A8A-355F29EBA8CC}" srcOrd="1" destOrd="0" presId="urn:microsoft.com/office/officeart/2005/8/layout/orgChart1"/>
    <dgm:cxn modelId="{F917AB9D-B76D-4D4C-A401-893A0DE0CC6C}" type="presOf" srcId="{21B54831-5871-4FA5-AF67-DBA2FED840F8}" destId="{065E28F5-C5BA-4671-962D-C54563A8B8BE}" srcOrd="1" destOrd="0" presId="urn:microsoft.com/office/officeart/2005/8/layout/orgChart1"/>
    <dgm:cxn modelId="{CFBD175A-E4E0-4C85-873F-9E547884A9D6}" srcId="{65CE66DF-1249-41D6-899D-29166D967170}" destId="{21B54831-5871-4FA5-AF67-DBA2FED840F8}" srcOrd="0" destOrd="0" parTransId="{6B1BBB86-B8A8-4E66-B6AD-761455C381CF}" sibTransId="{7CD3322D-7CA3-432D-9B97-BE412867F48E}"/>
    <dgm:cxn modelId="{C0178BE9-A931-466A-8D05-47F98CA015BA}" type="presOf" srcId="{F52ACA86-BCBC-476C-80AA-E6C1D5ABA008}" destId="{E6C012DF-EBA7-4E8F-8207-1F4E6DF1EB93}" srcOrd="1" destOrd="0" presId="urn:microsoft.com/office/officeart/2005/8/layout/orgChart1"/>
    <dgm:cxn modelId="{E524FD6A-C611-401D-AF1E-13411956472B}" type="presOf" srcId="{17FFF40D-3550-49C1-9A83-7BE442966CDF}" destId="{026F96BC-6C45-412A-9A29-B48F1EF93908}" srcOrd="1" destOrd="0" presId="urn:microsoft.com/office/officeart/2005/8/layout/orgChart1"/>
    <dgm:cxn modelId="{E52161E5-643E-4F0E-89B3-DEAE797AF0F0}" type="presOf" srcId="{497CC4FA-E592-4B37-896B-23F4F0F12A9A}" destId="{D8F55011-1F7E-46D1-9F71-B0F6307CC492}" srcOrd="0" destOrd="0" presId="urn:microsoft.com/office/officeart/2005/8/layout/orgChart1"/>
    <dgm:cxn modelId="{668D99F8-EB27-4710-A3AA-EDDEB5B4932C}" type="presOf" srcId="{F52ACA86-BCBC-476C-80AA-E6C1D5ABA008}" destId="{63BBC2AC-C6C0-49BD-AF26-37B0FB1F8490}" srcOrd="0" destOrd="0" presId="urn:microsoft.com/office/officeart/2005/8/layout/orgChart1"/>
    <dgm:cxn modelId="{834822C7-3154-4201-B777-A088115939A3}" srcId="{65CE66DF-1249-41D6-899D-29166D967170}" destId="{F52ACA86-BCBC-476C-80AA-E6C1D5ABA008}" srcOrd="3" destOrd="0" parTransId="{497CC4FA-E592-4B37-896B-23F4F0F12A9A}" sibTransId="{B227C051-B2AB-4954-AE1C-331042CD2155}"/>
    <dgm:cxn modelId="{9AEC9215-B296-4472-B0DA-B3DD95C012EF}" srcId="{65CE66DF-1249-41D6-899D-29166D967170}" destId="{08A13B28-B8D6-498E-9863-F1AB8B6F770E}" srcOrd="1" destOrd="0" parTransId="{287A144F-1D43-4DC7-A5FF-BC56B227F4BB}" sibTransId="{01A25ECF-72BA-444A-83E9-3F237D8E06BA}"/>
    <dgm:cxn modelId="{181EC8FC-4A03-4BB1-B9FE-81601F21C8F8}" type="presOf" srcId="{65CE66DF-1249-41D6-899D-29166D967170}" destId="{B459D044-235D-41F0-A980-D2FF9BAFDF4C}" srcOrd="1" destOrd="0" presId="urn:microsoft.com/office/officeart/2005/8/layout/orgChart1"/>
    <dgm:cxn modelId="{5533BECF-9040-4E50-BEA6-349CDD397D8D}" type="presOf" srcId="{21B54831-5871-4FA5-AF67-DBA2FED840F8}" destId="{C552D12C-0A80-43F4-A6F8-C588B6AB83DF}" srcOrd="0" destOrd="0" presId="urn:microsoft.com/office/officeart/2005/8/layout/orgChart1"/>
    <dgm:cxn modelId="{21988D83-1E92-43FC-82E8-CB8D88944106}" type="presOf" srcId="{17FFF40D-3550-49C1-9A83-7BE442966CDF}" destId="{0B060041-99DC-412E-80B8-23C14EB43C20}" srcOrd="0" destOrd="0" presId="urn:microsoft.com/office/officeart/2005/8/layout/orgChart1"/>
    <dgm:cxn modelId="{5B856951-9ABB-4E33-8931-622E1F6395ED}" type="presOf" srcId="{6B1BBB86-B8A8-4E66-B6AD-761455C381CF}" destId="{32CE8735-A942-4605-B6A0-4BDE6ECEA03C}" srcOrd="0" destOrd="0" presId="urn:microsoft.com/office/officeart/2005/8/layout/orgChart1"/>
    <dgm:cxn modelId="{6D00EE6F-2F53-4037-9B19-FF39E9B797FC}" srcId="{65CE66DF-1249-41D6-899D-29166D967170}" destId="{17FFF40D-3550-49C1-9A83-7BE442966CDF}" srcOrd="2" destOrd="0" parTransId="{9C5B6829-8422-4BE2-9424-8F198A794F82}" sibTransId="{9758533D-6E18-4E8D-90B6-0CD14FFB278B}"/>
    <dgm:cxn modelId="{EDB9C7C8-E4E0-4F56-BBEA-2138DD50EF63}" type="presOf" srcId="{287A144F-1D43-4DC7-A5FF-BC56B227F4BB}" destId="{A4F8D27B-2DC7-4473-9DAA-78EFA5A803FB}" srcOrd="0" destOrd="0" presId="urn:microsoft.com/office/officeart/2005/8/layout/orgChart1"/>
    <dgm:cxn modelId="{2C33A57B-8E73-4F59-B957-9D1F9A9A8F1E}" type="presOf" srcId="{2FF8EB3D-7236-450E-906E-8D1CA3629F06}" destId="{86D22D63-D346-4A43-B62B-C31B443F290B}" srcOrd="0" destOrd="0" presId="urn:microsoft.com/office/officeart/2005/8/layout/orgChart1"/>
    <dgm:cxn modelId="{74B93DA2-5FA7-4286-ABEC-EDE7765922B4}" type="presOf" srcId="{08A13B28-B8D6-498E-9863-F1AB8B6F770E}" destId="{85EE4DFB-04C1-4946-AD72-AAF6612A39EE}" srcOrd="0" destOrd="0" presId="urn:microsoft.com/office/officeart/2005/8/layout/orgChart1"/>
    <dgm:cxn modelId="{70E751B8-D1D5-4E05-9E24-37B1D620A2C8}" srcId="{2FF8EB3D-7236-450E-906E-8D1CA3629F06}" destId="{65CE66DF-1249-41D6-899D-29166D967170}" srcOrd="0" destOrd="0" parTransId="{01728589-FC71-45E3-8C75-B597C548E2DF}" sibTransId="{4F15DED4-6394-4C2A-8C35-029DCB810700}"/>
    <dgm:cxn modelId="{B5D32CF8-F570-4FCC-970D-510F7AD414AE}" type="presOf" srcId="{65CE66DF-1249-41D6-899D-29166D967170}" destId="{BE89FF4C-4C99-47FB-BBBE-311B00CF7FFE}" srcOrd="0" destOrd="0" presId="urn:microsoft.com/office/officeart/2005/8/layout/orgChart1"/>
    <dgm:cxn modelId="{42EAB559-D8D4-498A-B879-C559AB04A794}" type="presParOf" srcId="{86D22D63-D346-4A43-B62B-C31B443F290B}" destId="{31C939E3-3941-4573-9C1A-0A708EF7D44C}" srcOrd="0" destOrd="0" presId="urn:microsoft.com/office/officeart/2005/8/layout/orgChart1"/>
    <dgm:cxn modelId="{0B018126-682C-4053-B9FE-23B305EF33EE}" type="presParOf" srcId="{31C939E3-3941-4573-9C1A-0A708EF7D44C}" destId="{ACFCFBFD-D89F-4558-8D07-C46094097D5F}" srcOrd="0" destOrd="0" presId="urn:microsoft.com/office/officeart/2005/8/layout/orgChart1"/>
    <dgm:cxn modelId="{52462AC2-379F-4504-AC7C-CE1CF9ADE377}" type="presParOf" srcId="{ACFCFBFD-D89F-4558-8D07-C46094097D5F}" destId="{BE89FF4C-4C99-47FB-BBBE-311B00CF7FFE}" srcOrd="0" destOrd="0" presId="urn:microsoft.com/office/officeart/2005/8/layout/orgChart1"/>
    <dgm:cxn modelId="{40D1E14B-430A-4122-A084-EDD30A9C44F5}" type="presParOf" srcId="{ACFCFBFD-D89F-4558-8D07-C46094097D5F}" destId="{B459D044-235D-41F0-A980-D2FF9BAFDF4C}" srcOrd="1" destOrd="0" presId="urn:microsoft.com/office/officeart/2005/8/layout/orgChart1"/>
    <dgm:cxn modelId="{0F5C191F-73DE-4BCC-B34B-C1D03FCA4E78}" type="presParOf" srcId="{31C939E3-3941-4573-9C1A-0A708EF7D44C}" destId="{EE311F07-B4A0-43EF-B6EE-4AC04DC8A161}" srcOrd="1" destOrd="0" presId="urn:microsoft.com/office/officeart/2005/8/layout/orgChart1"/>
    <dgm:cxn modelId="{3B489FEA-51DD-4440-A305-37EE32254061}" type="presParOf" srcId="{EE311F07-B4A0-43EF-B6EE-4AC04DC8A161}" destId="{A4F8D27B-2DC7-4473-9DAA-78EFA5A803FB}" srcOrd="0" destOrd="0" presId="urn:microsoft.com/office/officeart/2005/8/layout/orgChart1"/>
    <dgm:cxn modelId="{9084B892-660B-47A1-864E-DE625080DC8C}" type="presParOf" srcId="{EE311F07-B4A0-43EF-B6EE-4AC04DC8A161}" destId="{1169E551-63CC-4A1B-B069-AE711FE71744}" srcOrd="1" destOrd="0" presId="urn:microsoft.com/office/officeart/2005/8/layout/orgChart1"/>
    <dgm:cxn modelId="{459C128A-15BD-4AF1-A323-7D9CED75A03A}" type="presParOf" srcId="{1169E551-63CC-4A1B-B069-AE711FE71744}" destId="{B89DD56B-7E84-42AB-A2D9-8EE17E704065}" srcOrd="0" destOrd="0" presId="urn:microsoft.com/office/officeart/2005/8/layout/orgChart1"/>
    <dgm:cxn modelId="{C7E2123C-13B6-4E54-B7E0-31D62DF6E348}" type="presParOf" srcId="{B89DD56B-7E84-42AB-A2D9-8EE17E704065}" destId="{85EE4DFB-04C1-4946-AD72-AAF6612A39EE}" srcOrd="0" destOrd="0" presId="urn:microsoft.com/office/officeart/2005/8/layout/orgChart1"/>
    <dgm:cxn modelId="{974F3C8A-1C85-44B7-BC9D-E2FE67F7E0AE}" type="presParOf" srcId="{B89DD56B-7E84-42AB-A2D9-8EE17E704065}" destId="{282C653B-36EA-44AC-9A8A-355F29EBA8CC}" srcOrd="1" destOrd="0" presId="urn:microsoft.com/office/officeart/2005/8/layout/orgChart1"/>
    <dgm:cxn modelId="{907411F3-4837-4172-B954-77E3B38FE45A}" type="presParOf" srcId="{1169E551-63CC-4A1B-B069-AE711FE71744}" destId="{344DD8EE-365A-43C6-9081-FF8D30F9DDAB}" srcOrd="1" destOrd="0" presId="urn:microsoft.com/office/officeart/2005/8/layout/orgChart1"/>
    <dgm:cxn modelId="{8666450F-8BD6-4D17-9743-0DDA7DDC5195}" type="presParOf" srcId="{1169E551-63CC-4A1B-B069-AE711FE71744}" destId="{5762C715-FD50-463F-AD8E-BFE21E172831}" srcOrd="2" destOrd="0" presId="urn:microsoft.com/office/officeart/2005/8/layout/orgChart1"/>
    <dgm:cxn modelId="{F5D4A96E-5CAE-4DDA-BC90-BF1F2D8CE4FB}" type="presParOf" srcId="{EE311F07-B4A0-43EF-B6EE-4AC04DC8A161}" destId="{0CDAE840-E938-471A-88D6-7E71A0B6D42F}" srcOrd="2" destOrd="0" presId="urn:microsoft.com/office/officeart/2005/8/layout/orgChart1"/>
    <dgm:cxn modelId="{9073CC14-EAEE-488C-B15E-43BAC7701AFF}" type="presParOf" srcId="{EE311F07-B4A0-43EF-B6EE-4AC04DC8A161}" destId="{5CBD2A09-5C3D-473E-A2F8-069A6ECEFE4B}" srcOrd="3" destOrd="0" presId="urn:microsoft.com/office/officeart/2005/8/layout/orgChart1"/>
    <dgm:cxn modelId="{CF6CEC02-D077-40F1-8305-2F4123F0B7C7}" type="presParOf" srcId="{5CBD2A09-5C3D-473E-A2F8-069A6ECEFE4B}" destId="{BF5E4394-8C38-4676-9A19-C972DF7752D1}" srcOrd="0" destOrd="0" presId="urn:microsoft.com/office/officeart/2005/8/layout/orgChart1"/>
    <dgm:cxn modelId="{28596585-459B-47F4-B844-B517C5FE892E}" type="presParOf" srcId="{BF5E4394-8C38-4676-9A19-C972DF7752D1}" destId="{0B060041-99DC-412E-80B8-23C14EB43C20}" srcOrd="0" destOrd="0" presId="urn:microsoft.com/office/officeart/2005/8/layout/orgChart1"/>
    <dgm:cxn modelId="{2BDDEBFB-7E80-48F8-8E40-794A5B023CAF}" type="presParOf" srcId="{BF5E4394-8C38-4676-9A19-C972DF7752D1}" destId="{026F96BC-6C45-412A-9A29-B48F1EF93908}" srcOrd="1" destOrd="0" presId="urn:microsoft.com/office/officeart/2005/8/layout/orgChart1"/>
    <dgm:cxn modelId="{8FCA4D9B-29D2-46A9-BF98-63CB8ABC5834}" type="presParOf" srcId="{5CBD2A09-5C3D-473E-A2F8-069A6ECEFE4B}" destId="{73A78DA2-945C-4970-969E-A2CE40EFA676}" srcOrd="1" destOrd="0" presId="urn:microsoft.com/office/officeart/2005/8/layout/orgChart1"/>
    <dgm:cxn modelId="{FA9CDA6E-1071-448B-A572-2F53E28D5393}" type="presParOf" srcId="{5CBD2A09-5C3D-473E-A2F8-069A6ECEFE4B}" destId="{9C5A832E-6A48-48A4-9B86-A01B025657AC}" srcOrd="2" destOrd="0" presId="urn:microsoft.com/office/officeart/2005/8/layout/orgChart1"/>
    <dgm:cxn modelId="{DA297BF8-5428-4A12-AD3B-D3EB9D75774A}" type="presParOf" srcId="{EE311F07-B4A0-43EF-B6EE-4AC04DC8A161}" destId="{D8F55011-1F7E-46D1-9F71-B0F6307CC492}" srcOrd="4" destOrd="0" presId="urn:microsoft.com/office/officeart/2005/8/layout/orgChart1"/>
    <dgm:cxn modelId="{14A02C7F-7BC7-4B63-A73C-56450B706FAB}" type="presParOf" srcId="{EE311F07-B4A0-43EF-B6EE-4AC04DC8A161}" destId="{BD87E5F3-AB5D-4A26-A6B1-2BCB284A2172}" srcOrd="5" destOrd="0" presId="urn:microsoft.com/office/officeart/2005/8/layout/orgChart1"/>
    <dgm:cxn modelId="{A44DB476-36A5-41A9-9ED6-0C716F1AC191}" type="presParOf" srcId="{BD87E5F3-AB5D-4A26-A6B1-2BCB284A2172}" destId="{9BA21961-58F3-465D-BC69-A7D37B10F743}" srcOrd="0" destOrd="0" presId="urn:microsoft.com/office/officeart/2005/8/layout/orgChart1"/>
    <dgm:cxn modelId="{90D1ABE6-369A-4CCB-81A3-96762056456C}" type="presParOf" srcId="{9BA21961-58F3-465D-BC69-A7D37B10F743}" destId="{63BBC2AC-C6C0-49BD-AF26-37B0FB1F8490}" srcOrd="0" destOrd="0" presId="urn:microsoft.com/office/officeart/2005/8/layout/orgChart1"/>
    <dgm:cxn modelId="{6E047A58-E4E1-47FF-8FF6-9F1CA3951560}" type="presParOf" srcId="{9BA21961-58F3-465D-BC69-A7D37B10F743}" destId="{E6C012DF-EBA7-4E8F-8207-1F4E6DF1EB93}" srcOrd="1" destOrd="0" presId="urn:microsoft.com/office/officeart/2005/8/layout/orgChart1"/>
    <dgm:cxn modelId="{BF44F032-8153-493E-A731-6FE1C1C14D11}" type="presParOf" srcId="{BD87E5F3-AB5D-4A26-A6B1-2BCB284A2172}" destId="{77068904-2D1B-4A82-87D7-41A06EC610C6}" srcOrd="1" destOrd="0" presId="urn:microsoft.com/office/officeart/2005/8/layout/orgChart1"/>
    <dgm:cxn modelId="{2E090912-E8C8-47A4-BEB1-3B8B8C899154}" type="presParOf" srcId="{BD87E5F3-AB5D-4A26-A6B1-2BCB284A2172}" destId="{EFFA6BFE-FC1A-4469-A9DC-6C9B8D257179}" srcOrd="2" destOrd="0" presId="urn:microsoft.com/office/officeart/2005/8/layout/orgChart1"/>
    <dgm:cxn modelId="{91CA9386-FBFC-4873-8EEE-154E6BEAC011}" type="presParOf" srcId="{31C939E3-3941-4573-9C1A-0A708EF7D44C}" destId="{AA809673-49F4-470F-869B-CE37CDDA6CE8}" srcOrd="2" destOrd="0" presId="urn:microsoft.com/office/officeart/2005/8/layout/orgChart1"/>
    <dgm:cxn modelId="{1AC0A6B2-8264-4EE0-9922-E0F4D0EB433A}" type="presParOf" srcId="{AA809673-49F4-470F-869B-CE37CDDA6CE8}" destId="{32CE8735-A942-4605-B6A0-4BDE6ECEA03C}" srcOrd="0" destOrd="0" presId="urn:microsoft.com/office/officeart/2005/8/layout/orgChart1"/>
    <dgm:cxn modelId="{25428818-0155-40B1-9ADA-6675C65C446B}" type="presParOf" srcId="{AA809673-49F4-470F-869B-CE37CDDA6CE8}" destId="{5880535E-F550-4A43-BBF0-7B811B616986}" srcOrd="1" destOrd="0" presId="urn:microsoft.com/office/officeart/2005/8/layout/orgChart1"/>
    <dgm:cxn modelId="{A05555A1-7E3F-45FA-B33F-73443607221D}" type="presParOf" srcId="{5880535E-F550-4A43-BBF0-7B811B616986}" destId="{893D9B42-9757-45C2-A1F5-7C92FFE4AC46}" srcOrd="0" destOrd="0" presId="urn:microsoft.com/office/officeart/2005/8/layout/orgChart1"/>
    <dgm:cxn modelId="{B216DCDF-832D-4D80-B0D4-0F6C6D6DE931}" type="presParOf" srcId="{893D9B42-9757-45C2-A1F5-7C92FFE4AC46}" destId="{C552D12C-0A80-43F4-A6F8-C588B6AB83DF}" srcOrd="0" destOrd="0" presId="urn:microsoft.com/office/officeart/2005/8/layout/orgChart1"/>
    <dgm:cxn modelId="{64110E86-BF6D-463B-897B-62B405B6E3C9}" type="presParOf" srcId="{893D9B42-9757-45C2-A1F5-7C92FFE4AC46}" destId="{065E28F5-C5BA-4671-962D-C54563A8B8BE}" srcOrd="1" destOrd="0" presId="urn:microsoft.com/office/officeart/2005/8/layout/orgChart1"/>
    <dgm:cxn modelId="{59831BDE-A997-464C-AF9F-146A23573A89}" type="presParOf" srcId="{5880535E-F550-4A43-BBF0-7B811B616986}" destId="{114A7BCF-6072-439C-BC3A-27D97C1EB6BB}" srcOrd="1" destOrd="0" presId="urn:microsoft.com/office/officeart/2005/8/layout/orgChart1"/>
    <dgm:cxn modelId="{1460FE27-9E94-429C-BD91-F10221CCCABD}" type="presParOf" srcId="{5880535E-F550-4A43-BBF0-7B811B616986}" destId="{49C903C8-1D46-4124-9BBC-416DE53B277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48D1D7-51CC-40DF-91E9-90ABC9B349F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9C703FC-039F-4B83-8F61-9ECC7840A53F}">
      <dgm:prSet phldrT="[Текст]" custT="1"/>
      <dgm:spPr/>
      <dgm:t>
        <a:bodyPr/>
        <a:lstStyle/>
        <a:p>
          <a:r>
            <a:rPr lang="ru-RU" sz="2000" b="1" dirty="0" smtClean="0"/>
            <a:t>Показатели микроклимата</a:t>
          </a:r>
          <a:endParaRPr lang="ru-RU" sz="2000" b="1" dirty="0"/>
        </a:p>
      </dgm:t>
    </dgm:pt>
    <dgm:pt modelId="{72EA1FDB-E891-4883-B3E5-3775E151530A}" type="parTrans" cxnId="{CB066F61-FEAD-4D77-A3F8-7056D48F941A}">
      <dgm:prSet/>
      <dgm:spPr/>
      <dgm:t>
        <a:bodyPr/>
        <a:lstStyle/>
        <a:p>
          <a:endParaRPr lang="ru-RU"/>
        </a:p>
      </dgm:t>
    </dgm:pt>
    <dgm:pt modelId="{051FF8DE-F98C-4E97-A4FB-C492C2176B99}" type="sibTrans" cxnId="{CB066F61-FEAD-4D77-A3F8-7056D48F941A}">
      <dgm:prSet/>
      <dgm:spPr/>
      <dgm:t>
        <a:bodyPr/>
        <a:lstStyle/>
        <a:p>
          <a:endParaRPr lang="ru-RU"/>
        </a:p>
      </dgm:t>
    </dgm:pt>
    <dgm:pt modelId="{D713C140-483B-4DA0-B2F3-D2DA2B99269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FFFF00"/>
              </a:solidFill>
            </a:rPr>
            <a:t>Оптимальные параметры – </a:t>
          </a:r>
          <a:r>
            <a:rPr lang="ru-RU" sz="2000" b="1" dirty="0" smtClean="0">
              <a:solidFill>
                <a:schemeClr val="bg1"/>
              </a:solidFill>
            </a:rPr>
            <a:t>минимальное напряжение </a:t>
          </a:r>
          <a:r>
            <a:rPr lang="ru-RU" sz="2000" b="1" dirty="0" err="1" smtClean="0">
              <a:solidFill>
                <a:schemeClr val="bg1"/>
              </a:solidFill>
            </a:rPr>
            <a:t>терморегулляции</a:t>
          </a:r>
          <a:r>
            <a:rPr lang="ru-RU" sz="2000" b="1" dirty="0" smtClean="0">
              <a:solidFill>
                <a:schemeClr val="bg1"/>
              </a:solidFill>
            </a:rPr>
            <a:t>, ощущение комфорта у 80 </a:t>
          </a:r>
          <a:r>
            <a:rPr lang="en-US" sz="2000" b="1" dirty="0" smtClean="0">
              <a:solidFill>
                <a:schemeClr val="bg1"/>
              </a:solidFill>
            </a:rPr>
            <a:t>%</a:t>
          </a:r>
          <a:endParaRPr lang="ru-RU" sz="2000" b="1" dirty="0">
            <a:solidFill>
              <a:srgbClr val="FFFF00"/>
            </a:solidFill>
          </a:endParaRPr>
        </a:p>
      </dgm:t>
    </dgm:pt>
    <dgm:pt modelId="{23794F2C-ED89-40F1-8FB4-95D48AF9676D}" type="parTrans" cxnId="{79CF9DDE-2518-43BC-A0CE-91BC6F4FBD00}">
      <dgm:prSet/>
      <dgm:spPr/>
      <dgm:t>
        <a:bodyPr/>
        <a:lstStyle/>
        <a:p>
          <a:endParaRPr lang="ru-RU"/>
        </a:p>
      </dgm:t>
    </dgm:pt>
    <dgm:pt modelId="{0C9DA799-6FD2-4CA3-B7FA-E29B6A602189}" type="sibTrans" cxnId="{79CF9DDE-2518-43BC-A0CE-91BC6F4FBD00}">
      <dgm:prSet/>
      <dgm:spPr/>
      <dgm:t>
        <a:bodyPr/>
        <a:lstStyle/>
        <a:p>
          <a:endParaRPr lang="ru-RU"/>
        </a:p>
      </dgm:t>
    </dgm:pt>
    <dgm:pt modelId="{5E0722C3-D926-4AFA-BCAD-8820AC10B47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66FFFF"/>
              </a:solidFill>
            </a:rPr>
            <a:t>Допустимые параметры – </a:t>
          </a:r>
          <a:r>
            <a:rPr lang="ru-RU" sz="2000" b="1" dirty="0" smtClean="0">
              <a:solidFill>
                <a:schemeClr val="bg1"/>
              </a:solidFill>
            </a:rPr>
            <a:t>ухудшение самочувствия, понижение работоспособно-</a:t>
          </a:r>
          <a:r>
            <a:rPr lang="ru-RU" sz="2000" b="1" dirty="0" err="1" smtClean="0">
              <a:solidFill>
                <a:schemeClr val="bg1"/>
              </a:solidFill>
            </a:rPr>
            <a:t>сти</a:t>
          </a:r>
          <a:r>
            <a:rPr lang="ru-RU" sz="2000" b="1" dirty="0" smtClean="0">
              <a:solidFill>
                <a:schemeClr val="bg1"/>
              </a:solidFill>
            </a:rPr>
            <a:t> без повреждений и ухудшения здоровья</a:t>
          </a:r>
          <a:endParaRPr lang="ru-RU" sz="2000" b="1" dirty="0">
            <a:solidFill>
              <a:srgbClr val="66FFFF"/>
            </a:solidFill>
          </a:endParaRPr>
        </a:p>
      </dgm:t>
    </dgm:pt>
    <dgm:pt modelId="{E99B1F37-94AF-492E-B432-33A0A02939EE}" type="parTrans" cxnId="{81E1E570-8C14-4AE8-9327-B54418205888}">
      <dgm:prSet/>
      <dgm:spPr/>
      <dgm:t>
        <a:bodyPr/>
        <a:lstStyle/>
        <a:p>
          <a:endParaRPr lang="ru-RU"/>
        </a:p>
      </dgm:t>
    </dgm:pt>
    <dgm:pt modelId="{2025C40D-7D3E-4E63-9A6E-DDCEADABF376}" type="sibTrans" cxnId="{81E1E570-8C14-4AE8-9327-B54418205888}">
      <dgm:prSet/>
      <dgm:spPr/>
      <dgm:t>
        <a:bodyPr/>
        <a:lstStyle/>
        <a:p>
          <a:endParaRPr lang="ru-RU"/>
        </a:p>
      </dgm:t>
    </dgm:pt>
    <dgm:pt modelId="{8228AAA9-9750-44D2-8DC6-ABDE1098802C}" type="pres">
      <dgm:prSet presAssocID="{5A48D1D7-51CC-40DF-91E9-90ABC9B349F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7C9F1C0-C410-40DF-A590-316B59C7E3D4}" type="pres">
      <dgm:prSet presAssocID="{59C703FC-039F-4B83-8F61-9ECC7840A53F}" presName="hierRoot1" presStyleCnt="0">
        <dgm:presLayoutVars>
          <dgm:hierBranch val="init"/>
        </dgm:presLayoutVars>
      </dgm:prSet>
      <dgm:spPr/>
    </dgm:pt>
    <dgm:pt modelId="{627ABE27-D069-4711-9C5C-F198CC231E33}" type="pres">
      <dgm:prSet presAssocID="{59C703FC-039F-4B83-8F61-9ECC7840A53F}" presName="rootComposite1" presStyleCnt="0"/>
      <dgm:spPr/>
    </dgm:pt>
    <dgm:pt modelId="{5EF5EB01-ECB7-4F88-A830-4CF9A62FB69D}" type="pres">
      <dgm:prSet presAssocID="{59C703FC-039F-4B83-8F61-9ECC7840A53F}" presName="rootText1" presStyleLbl="node0" presStyleIdx="0" presStyleCnt="1" custScaleX="221598" custScaleY="119337" custLinFactY="-31483" custLinFactNeighborX="2459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02DAED-9E66-4061-AD1A-17F87A64806B}" type="pres">
      <dgm:prSet presAssocID="{59C703FC-039F-4B83-8F61-9ECC7840A53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22F7A59E-7684-475C-91CD-0635272D847F}" type="pres">
      <dgm:prSet presAssocID="{59C703FC-039F-4B83-8F61-9ECC7840A53F}" presName="hierChild2" presStyleCnt="0"/>
      <dgm:spPr/>
    </dgm:pt>
    <dgm:pt modelId="{FB195741-1BC8-4E06-91D5-98110231BA7C}" type="pres">
      <dgm:prSet presAssocID="{23794F2C-ED89-40F1-8FB4-95D48AF9676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BF701D4A-D7DC-42B0-BD43-71F9D187B4B7}" type="pres">
      <dgm:prSet presAssocID="{D713C140-483B-4DA0-B2F3-D2DA2B992691}" presName="hierRoot2" presStyleCnt="0">
        <dgm:presLayoutVars>
          <dgm:hierBranch val="init"/>
        </dgm:presLayoutVars>
      </dgm:prSet>
      <dgm:spPr/>
    </dgm:pt>
    <dgm:pt modelId="{EC3F54AD-C70E-4F25-9E16-5436708C2862}" type="pres">
      <dgm:prSet presAssocID="{D713C140-483B-4DA0-B2F3-D2DA2B992691}" presName="rootComposite" presStyleCnt="0"/>
      <dgm:spPr/>
    </dgm:pt>
    <dgm:pt modelId="{6F4AE6A7-DFFE-4E25-AF22-59F8313782FA}" type="pres">
      <dgm:prSet presAssocID="{D713C140-483B-4DA0-B2F3-D2DA2B992691}" presName="rootText" presStyleLbl="node2" presStyleIdx="0" presStyleCnt="2" custScaleX="151693" custScaleY="6919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240FF6-471F-45D6-BB4B-09BC1DD5925B}" type="pres">
      <dgm:prSet presAssocID="{D713C140-483B-4DA0-B2F3-D2DA2B992691}" presName="rootConnector" presStyleLbl="node2" presStyleIdx="0" presStyleCnt="2"/>
      <dgm:spPr/>
      <dgm:t>
        <a:bodyPr/>
        <a:lstStyle/>
        <a:p>
          <a:endParaRPr lang="ru-RU"/>
        </a:p>
      </dgm:t>
    </dgm:pt>
    <dgm:pt modelId="{B26149CA-BE31-41AA-B637-0C24C956FCD4}" type="pres">
      <dgm:prSet presAssocID="{D713C140-483B-4DA0-B2F3-D2DA2B992691}" presName="hierChild4" presStyleCnt="0"/>
      <dgm:spPr/>
    </dgm:pt>
    <dgm:pt modelId="{8A84C63A-9F72-466C-9BA7-9929429FD403}" type="pres">
      <dgm:prSet presAssocID="{D713C140-483B-4DA0-B2F3-D2DA2B992691}" presName="hierChild5" presStyleCnt="0"/>
      <dgm:spPr/>
    </dgm:pt>
    <dgm:pt modelId="{ADC2985F-87A4-4C0F-9E70-109C528AF137}" type="pres">
      <dgm:prSet presAssocID="{E99B1F37-94AF-492E-B432-33A0A02939EE}" presName="Name37" presStyleLbl="parChTrans1D2" presStyleIdx="1" presStyleCnt="2"/>
      <dgm:spPr/>
      <dgm:t>
        <a:bodyPr/>
        <a:lstStyle/>
        <a:p>
          <a:endParaRPr lang="ru-RU"/>
        </a:p>
      </dgm:t>
    </dgm:pt>
    <dgm:pt modelId="{C9A86DB0-C853-4059-8338-75F7F97EB109}" type="pres">
      <dgm:prSet presAssocID="{5E0722C3-D926-4AFA-BCAD-8820AC10B470}" presName="hierRoot2" presStyleCnt="0">
        <dgm:presLayoutVars>
          <dgm:hierBranch val="init"/>
        </dgm:presLayoutVars>
      </dgm:prSet>
      <dgm:spPr/>
    </dgm:pt>
    <dgm:pt modelId="{E73F6EAA-F719-49D7-9B64-B257238BB35A}" type="pres">
      <dgm:prSet presAssocID="{5E0722C3-D926-4AFA-BCAD-8820AC10B470}" presName="rootComposite" presStyleCnt="0"/>
      <dgm:spPr/>
    </dgm:pt>
    <dgm:pt modelId="{AF0CB492-EBA8-46A0-ACE2-252F66A35B1C}" type="pres">
      <dgm:prSet presAssocID="{5E0722C3-D926-4AFA-BCAD-8820AC10B470}" presName="rootText" presStyleLbl="node2" presStyleIdx="1" presStyleCnt="2" custScaleX="154484" custScaleY="6845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7DC5DC-7F29-48AD-8C7D-A47C17BB2E2E}" type="pres">
      <dgm:prSet presAssocID="{5E0722C3-D926-4AFA-BCAD-8820AC10B470}" presName="rootConnector" presStyleLbl="node2" presStyleIdx="1" presStyleCnt="2"/>
      <dgm:spPr/>
      <dgm:t>
        <a:bodyPr/>
        <a:lstStyle/>
        <a:p>
          <a:endParaRPr lang="ru-RU"/>
        </a:p>
      </dgm:t>
    </dgm:pt>
    <dgm:pt modelId="{0029B633-1AAC-4A75-B863-2C914C10E268}" type="pres">
      <dgm:prSet presAssocID="{5E0722C3-D926-4AFA-BCAD-8820AC10B470}" presName="hierChild4" presStyleCnt="0"/>
      <dgm:spPr/>
    </dgm:pt>
    <dgm:pt modelId="{372DB139-1B84-48AF-88AE-5167A0813435}" type="pres">
      <dgm:prSet presAssocID="{5E0722C3-D926-4AFA-BCAD-8820AC10B470}" presName="hierChild5" presStyleCnt="0"/>
      <dgm:spPr/>
    </dgm:pt>
    <dgm:pt modelId="{37BA9E9B-E505-4BC5-82E9-EF8721D10D76}" type="pres">
      <dgm:prSet presAssocID="{59C703FC-039F-4B83-8F61-9ECC7840A53F}" presName="hierChild3" presStyleCnt="0"/>
      <dgm:spPr/>
    </dgm:pt>
  </dgm:ptLst>
  <dgm:cxnLst>
    <dgm:cxn modelId="{4654CBC9-D118-4EA4-B0B3-C23B58E04093}" type="presOf" srcId="{5E0722C3-D926-4AFA-BCAD-8820AC10B470}" destId="{E27DC5DC-7F29-48AD-8C7D-A47C17BB2E2E}" srcOrd="1" destOrd="0" presId="urn:microsoft.com/office/officeart/2005/8/layout/orgChart1"/>
    <dgm:cxn modelId="{FECB5592-AC12-4278-978D-B60E901E3EDA}" type="presOf" srcId="{59C703FC-039F-4B83-8F61-9ECC7840A53F}" destId="{D502DAED-9E66-4061-AD1A-17F87A64806B}" srcOrd="1" destOrd="0" presId="urn:microsoft.com/office/officeart/2005/8/layout/orgChart1"/>
    <dgm:cxn modelId="{AA8D3540-6B4E-481A-A9AE-ECF5ECC7F418}" type="presOf" srcId="{59C703FC-039F-4B83-8F61-9ECC7840A53F}" destId="{5EF5EB01-ECB7-4F88-A830-4CF9A62FB69D}" srcOrd="0" destOrd="0" presId="urn:microsoft.com/office/officeart/2005/8/layout/orgChart1"/>
    <dgm:cxn modelId="{79CF9DDE-2518-43BC-A0CE-91BC6F4FBD00}" srcId="{59C703FC-039F-4B83-8F61-9ECC7840A53F}" destId="{D713C140-483B-4DA0-B2F3-D2DA2B992691}" srcOrd="0" destOrd="0" parTransId="{23794F2C-ED89-40F1-8FB4-95D48AF9676D}" sibTransId="{0C9DA799-6FD2-4CA3-B7FA-E29B6A602189}"/>
    <dgm:cxn modelId="{87ECB182-4EA7-4428-BA9D-36A0A9294BEB}" type="presOf" srcId="{E99B1F37-94AF-492E-B432-33A0A02939EE}" destId="{ADC2985F-87A4-4C0F-9E70-109C528AF137}" srcOrd="0" destOrd="0" presId="urn:microsoft.com/office/officeart/2005/8/layout/orgChart1"/>
    <dgm:cxn modelId="{026CE193-E2E0-469D-A448-251809E1C100}" type="presOf" srcId="{5A48D1D7-51CC-40DF-91E9-90ABC9B349F9}" destId="{8228AAA9-9750-44D2-8DC6-ABDE1098802C}" srcOrd="0" destOrd="0" presId="urn:microsoft.com/office/officeart/2005/8/layout/orgChart1"/>
    <dgm:cxn modelId="{A42676DC-3AA9-4A99-90C3-A67D82ACAD4F}" type="presOf" srcId="{D713C140-483B-4DA0-B2F3-D2DA2B992691}" destId="{7B240FF6-471F-45D6-BB4B-09BC1DD5925B}" srcOrd="1" destOrd="0" presId="urn:microsoft.com/office/officeart/2005/8/layout/orgChart1"/>
    <dgm:cxn modelId="{3BAF8FB1-3F10-4F6E-9004-9C0779EA2C85}" type="presOf" srcId="{D713C140-483B-4DA0-B2F3-D2DA2B992691}" destId="{6F4AE6A7-DFFE-4E25-AF22-59F8313782FA}" srcOrd="0" destOrd="0" presId="urn:microsoft.com/office/officeart/2005/8/layout/orgChart1"/>
    <dgm:cxn modelId="{7D0821D2-D1CE-421B-9041-744DD508CBD2}" type="presOf" srcId="{5E0722C3-D926-4AFA-BCAD-8820AC10B470}" destId="{AF0CB492-EBA8-46A0-ACE2-252F66A35B1C}" srcOrd="0" destOrd="0" presId="urn:microsoft.com/office/officeart/2005/8/layout/orgChart1"/>
    <dgm:cxn modelId="{81E1E570-8C14-4AE8-9327-B54418205888}" srcId="{59C703FC-039F-4B83-8F61-9ECC7840A53F}" destId="{5E0722C3-D926-4AFA-BCAD-8820AC10B470}" srcOrd="1" destOrd="0" parTransId="{E99B1F37-94AF-492E-B432-33A0A02939EE}" sibTransId="{2025C40D-7D3E-4E63-9A6E-DDCEADABF376}"/>
    <dgm:cxn modelId="{CB066F61-FEAD-4D77-A3F8-7056D48F941A}" srcId="{5A48D1D7-51CC-40DF-91E9-90ABC9B349F9}" destId="{59C703FC-039F-4B83-8F61-9ECC7840A53F}" srcOrd="0" destOrd="0" parTransId="{72EA1FDB-E891-4883-B3E5-3775E151530A}" sibTransId="{051FF8DE-F98C-4E97-A4FB-C492C2176B99}"/>
    <dgm:cxn modelId="{E7C1A5C9-B80F-4981-B33C-9AEC450A30AC}" type="presOf" srcId="{23794F2C-ED89-40F1-8FB4-95D48AF9676D}" destId="{FB195741-1BC8-4E06-91D5-98110231BA7C}" srcOrd="0" destOrd="0" presId="urn:microsoft.com/office/officeart/2005/8/layout/orgChart1"/>
    <dgm:cxn modelId="{31D3FE5F-B060-430E-B570-D3CDECF0F697}" type="presParOf" srcId="{8228AAA9-9750-44D2-8DC6-ABDE1098802C}" destId="{87C9F1C0-C410-40DF-A590-316B59C7E3D4}" srcOrd="0" destOrd="0" presId="urn:microsoft.com/office/officeart/2005/8/layout/orgChart1"/>
    <dgm:cxn modelId="{F891606A-92D5-494D-8767-0EAFFD1DDDAF}" type="presParOf" srcId="{87C9F1C0-C410-40DF-A590-316B59C7E3D4}" destId="{627ABE27-D069-4711-9C5C-F198CC231E33}" srcOrd="0" destOrd="0" presId="urn:microsoft.com/office/officeart/2005/8/layout/orgChart1"/>
    <dgm:cxn modelId="{325866B7-3710-4F90-843A-68B66951639B}" type="presParOf" srcId="{627ABE27-D069-4711-9C5C-F198CC231E33}" destId="{5EF5EB01-ECB7-4F88-A830-4CF9A62FB69D}" srcOrd="0" destOrd="0" presId="urn:microsoft.com/office/officeart/2005/8/layout/orgChart1"/>
    <dgm:cxn modelId="{AECD6892-D691-41CB-AC0F-493C3DAC3575}" type="presParOf" srcId="{627ABE27-D069-4711-9C5C-F198CC231E33}" destId="{D502DAED-9E66-4061-AD1A-17F87A64806B}" srcOrd="1" destOrd="0" presId="urn:microsoft.com/office/officeart/2005/8/layout/orgChart1"/>
    <dgm:cxn modelId="{60803C9C-B968-42C3-BE3F-E06B604D3B26}" type="presParOf" srcId="{87C9F1C0-C410-40DF-A590-316B59C7E3D4}" destId="{22F7A59E-7684-475C-91CD-0635272D847F}" srcOrd="1" destOrd="0" presId="urn:microsoft.com/office/officeart/2005/8/layout/orgChart1"/>
    <dgm:cxn modelId="{40954CE1-D1DC-466B-AE7E-EA9E34AB455B}" type="presParOf" srcId="{22F7A59E-7684-475C-91CD-0635272D847F}" destId="{FB195741-1BC8-4E06-91D5-98110231BA7C}" srcOrd="0" destOrd="0" presId="urn:microsoft.com/office/officeart/2005/8/layout/orgChart1"/>
    <dgm:cxn modelId="{58461476-7172-4F98-84C4-FDEEBF34A838}" type="presParOf" srcId="{22F7A59E-7684-475C-91CD-0635272D847F}" destId="{BF701D4A-D7DC-42B0-BD43-71F9D187B4B7}" srcOrd="1" destOrd="0" presId="urn:microsoft.com/office/officeart/2005/8/layout/orgChart1"/>
    <dgm:cxn modelId="{47F223F1-124F-40D8-AB7D-B1EA2C3AB337}" type="presParOf" srcId="{BF701D4A-D7DC-42B0-BD43-71F9D187B4B7}" destId="{EC3F54AD-C70E-4F25-9E16-5436708C2862}" srcOrd="0" destOrd="0" presId="urn:microsoft.com/office/officeart/2005/8/layout/orgChart1"/>
    <dgm:cxn modelId="{8C6BC1B9-EE91-4246-BF7F-EF8AED1EA010}" type="presParOf" srcId="{EC3F54AD-C70E-4F25-9E16-5436708C2862}" destId="{6F4AE6A7-DFFE-4E25-AF22-59F8313782FA}" srcOrd="0" destOrd="0" presId="urn:microsoft.com/office/officeart/2005/8/layout/orgChart1"/>
    <dgm:cxn modelId="{54DED35B-C2B7-400A-895C-00A07ADDAB6E}" type="presParOf" srcId="{EC3F54AD-C70E-4F25-9E16-5436708C2862}" destId="{7B240FF6-471F-45D6-BB4B-09BC1DD5925B}" srcOrd="1" destOrd="0" presId="urn:microsoft.com/office/officeart/2005/8/layout/orgChart1"/>
    <dgm:cxn modelId="{5683710B-71D4-4255-A560-43F71F872FE1}" type="presParOf" srcId="{BF701D4A-D7DC-42B0-BD43-71F9D187B4B7}" destId="{B26149CA-BE31-41AA-B637-0C24C956FCD4}" srcOrd="1" destOrd="0" presId="urn:microsoft.com/office/officeart/2005/8/layout/orgChart1"/>
    <dgm:cxn modelId="{06F9FA85-E790-4A3C-9BB2-BA67C16A5296}" type="presParOf" srcId="{BF701D4A-D7DC-42B0-BD43-71F9D187B4B7}" destId="{8A84C63A-9F72-466C-9BA7-9929429FD403}" srcOrd="2" destOrd="0" presId="urn:microsoft.com/office/officeart/2005/8/layout/orgChart1"/>
    <dgm:cxn modelId="{08FAA761-2B1E-40DD-B3F1-54B6C90867B4}" type="presParOf" srcId="{22F7A59E-7684-475C-91CD-0635272D847F}" destId="{ADC2985F-87A4-4C0F-9E70-109C528AF137}" srcOrd="2" destOrd="0" presId="urn:microsoft.com/office/officeart/2005/8/layout/orgChart1"/>
    <dgm:cxn modelId="{41BE2C89-AA24-4145-9726-506031206D00}" type="presParOf" srcId="{22F7A59E-7684-475C-91CD-0635272D847F}" destId="{C9A86DB0-C853-4059-8338-75F7F97EB109}" srcOrd="3" destOrd="0" presId="urn:microsoft.com/office/officeart/2005/8/layout/orgChart1"/>
    <dgm:cxn modelId="{FCF9940D-DCD0-4BAC-BADE-C1C885306D75}" type="presParOf" srcId="{C9A86DB0-C853-4059-8338-75F7F97EB109}" destId="{E73F6EAA-F719-49D7-9B64-B257238BB35A}" srcOrd="0" destOrd="0" presId="urn:microsoft.com/office/officeart/2005/8/layout/orgChart1"/>
    <dgm:cxn modelId="{4C5D7C34-1F2A-44E0-BD1A-B2C740F31EE9}" type="presParOf" srcId="{E73F6EAA-F719-49D7-9B64-B257238BB35A}" destId="{AF0CB492-EBA8-46A0-ACE2-252F66A35B1C}" srcOrd="0" destOrd="0" presId="urn:microsoft.com/office/officeart/2005/8/layout/orgChart1"/>
    <dgm:cxn modelId="{13EEBA28-59E2-4830-BC32-BF6192E5E070}" type="presParOf" srcId="{E73F6EAA-F719-49D7-9B64-B257238BB35A}" destId="{E27DC5DC-7F29-48AD-8C7D-A47C17BB2E2E}" srcOrd="1" destOrd="0" presId="urn:microsoft.com/office/officeart/2005/8/layout/orgChart1"/>
    <dgm:cxn modelId="{A9363C67-0F58-47B7-8E6A-132322C8EB44}" type="presParOf" srcId="{C9A86DB0-C853-4059-8338-75F7F97EB109}" destId="{0029B633-1AAC-4A75-B863-2C914C10E268}" srcOrd="1" destOrd="0" presId="urn:microsoft.com/office/officeart/2005/8/layout/orgChart1"/>
    <dgm:cxn modelId="{123C04FE-830F-4748-A737-9AEF12E83E90}" type="presParOf" srcId="{C9A86DB0-C853-4059-8338-75F7F97EB109}" destId="{372DB139-1B84-48AF-88AE-5167A0813435}" srcOrd="2" destOrd="0" presId="urn:microsoft.com/office/officeart/2005/8/layout/orgChart1"/>
    <dgm:cxn modelId="{31A69D75-4D91-49B5-AB44-4DB7FFE41F2F}" type="presParOf" srcId="{87C9F1C0-C410-40DF-A590-316B59C7E3D4}" destId="{37BA9E9B-E505-4BC5-82E9-EF8721D10D7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0EF6A37-38AB-4AAE-893C-83AA55B5498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16FF69-7001-42AD-A169-49452C1387F1}">
      <dgm:prSet phldrT="[Текст]"/>
      <dgm:spPr/>
      <dgm:t>
        <a:bodyPr/>
        <a:lstStyle/>
        <a:p>
          <a:r>
            <a:rPr lang="ru-RU" b="1" dirty="0" smtClean="0"/>
            <a:t>Базовая расчетная </a:t>
          </a:r>
          <a:r>
            <a:rPr lang="ru-RU" b="1" dirty="0" smtClean="0">
              <a:solidFill>
                <a:srgbClr val="FF99CC"/>
              </a:solidFill>
            </a:rPr>
            <a:t>температура </a:t>
          </a:r>
          <a:r>
            <a:rPr lang="ru-RU" b="1" dirty="0" smtClean="0">
              <a:solidFill>
                <a:schemeClr val="bg1"/>
              </a:solidFill>
            </a:rPr>
            <a:t>внутреннего воздуха в </a:t>
          </a:r>
          <a:r>
            <a:rPr lang="ru-RU" b="1" i="1" dirty="0" smtClean="0">
              <a:solidFill>
                <a:srgbClr val="FFFF00"/>
              </a:solidFill>
            </a:rPr>
            <a:t>теплый период</a:t>
          </a:r>
          <a:endParaRPr lang="ru-RU" b="1" i="1" dirty="0">
            <a:solidFill>
              <a:srgbClr val="FFFF00"/>
            </a:solidFill>
          </a:endParaRPr>
        </a:p>
      </dgm:t>
    </dgm:pt>
    <dgm:pt modelId="{02730344-736C-494C-85B1-0F6701346D72}" type="parTrans" cxnId="{FC767CC8-EACF-4751-9EC2-95FBB487926E}">
      <dgm:prSet/>
      <dgm:spPr/>
      <dgm:t>
        <a:bodyPr/>
        <a:lstStyle/>
        <a:p>
          <a:endParaRPr lang="ru-RU"/>
        </a:p>
      </dgm:t>
    </dgm:pt>
    <dgm:pt modelId="{09A08B35-611A-4C4F-8713-6A3E81C7D1ED}" type="sibTrans" cxnId="{FC767CC8-EACF-4751-9EC2-95FBB487926E}">
      <dgm:prSet/>
      <dgm:spPr/>
      <dgm:t>
        <a:bodyPr/>
        <a:lstStyle/>
        <a:p>
          <a:endParaRPr lang="ru-RU"/>
        </a:p>
      </dgm:t>
    </dgm:pt>
    <dgm:pt modelId="{49F00C75-978F-4B34-8568-B8A1AB0AEB7C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28 °</a:t>
          </a:r>
          <a:r>
            <a:rPr lang="en-US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C</a:t>
          </a:r>
          <a:r>
            <a:rPr lang="ru-RU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для умеренного климата</a:t>
          </a:r>
          <a:endParaRPr lang="ru-RU" sz="20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1AA9AFE-00CF-4721-BF81-1E21BA8F9597}" type="parTrans" cxnId="{3420D489-FB56-4520-BD7F-433827055682}">
      <dgm:prSet/>
      <dgm:spPr/>
      <dgm:t>
        <a:bodyPr/>
        <a:lstStyle/>
        <a:p>
          <a:endParaRPr lang="ru-RU"/>
        </a:p>
      </dgm:t>
    </dgm:pt>
    <dgm:pt modelId="{C035182F-45C0-4A6A-AD18-8CF28459913D}" type="sibTrans" cxnId="{3420D489-FB56-4520-BD7F-433827055682}">
      <dgm:prSet/>
      <dgm:spPr/>
      <dgm:t>
        <a:bodyPr/>
        <a:lstStyle/>
        <a:p>
          <a:endParaRPr lang="ru-RU"/>
        </a:p>
      </dgm:t>
    </dgm:pt>
    <dgm:pt modelId="{0E86428C-0471-454A-AF6B-CAE1EF645002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33 °</a:t>
          </a:r>
          <a:r>
            <a:rPr lang="en-US" sz="28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C</a:t>
          </a:r>
          <a:r>
            <a:rPr lang="ru-RU" sz="28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3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для жаркого климата</a:t>
          </a:r>
          <a:endParaRPr lang="ru-RU" sz="2300" dirty="0"/>
        </a:p>
      </dgm:t>
    </dgm:pt>
    <dgm:pt modelId="{DCFE3BEE-56A0-4347-ACB8-546E1198CD5A}" type="parTrans" cxnId="{E1A72212-BC98-49C5-8E59-62F676B7EC01}">
      <dgm:prSet/>
      <dgm:spPr/>
      <dgm:t>
        <a:bodyPr/>
        <a:lstStyle/>
        <a:p>
          <a:endParaRPr lang="ru-RU"/>
        </a:p>
      </dgm:t>
    </dgm:pt>
    <dgm:pt modelId="{0174213D-CE69-46F5-B44F-7FC022313946}" type="sibTrans" cxnId="{E1A72212-BC98-49C5-8E59-62F676B7EC01}">
      <dgm:prSet/>
      <dgm:spPr/>
      <dgm:t>
        <a:bodyPr/>
        <a:lstStyle/>
        <a:p>
          <a:endParaRPr lang="ru-RU"/>
        </a:p>
      </dgm:t>
    </dgm:pt>
    <dgm:pt modelId="{7A833B73-C0F1-4D80-9EB7-AD5D44B61A75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rPr>
            <a:t>22 °</a:t>
          </a:r>
          <a:r>
            <a:rPr lang="en-US" sz="2800" b="1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rPr>
            <a:t>C</a:t>
          </a:r>
          <a:r>
            <a:rPr lang="ru-RU" sz="2300" b="1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3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для холодного климата северных районов</a:t>
          </a:r>
          <a:endParaRPr lang="ru-RU" sz="2300" dirty="0"/>
        </a:p>
      </dgm:t>
    </dgm:pt>
    <dgm:pt modelId="{72332956-1D49-4892-8635-8976A2AB66F0}" type="parTrans" cxnId="{C61AAFF3-1F89-490B-BB49-12EFE5E390EB}">
      <dgm:prSet/>
      <dgm:spPr/>
      <dgm:t>
        <a:bodyPr/>
        <a:lstStyle/>
        <a:p>
          <a:endParaRPr lang="ru-RU"/>
        </a:p>
      </dgm:t>
    </dgm:pt>
    <dgm:pt modelId="{BC79C6F8-4722-4F19-8D88-016BD2E51DB5}" type="sibTrans" cxnId="{C61AAFF3-1F89-490B-BB49-12EFE5E390EB}">
      <dgm:prSet/>
      <dgm:spPr/>
      <dgm:t>
        <a:bodyPr/>
        <a:lstStyle/>
        <a:p>
          <a:endParaRPr lang="ru-RU"/>
        </a:p>
      </dgm:t>
    </dgm:pt>
    <dgm:pt modelId="{28D91B55-753A-4B48-B005-CAABA3CD9B61}" type="pres">
      <dgm:prSet presAssocID="{30EF6A37-38AB-4AAE-893C-83AA55B5498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149862F-4A7E-45D8-A1EB-BAA4C8FDB772}" type="pres">
      <dgm:prSet presAssocID="{4416FF69-7001-42AD-A169-49452C1387F1}" presName="hierRoot1" presStyleCnt="0">
        <dgm:presLayoutVars>
          <dgm:hierBranch val="init"/>
        </dgm:presLayoutVars>
      </dgm:prSet>
      <dgm:spPr/>
    </dgm:pt>
    <dgm:pt modelId="{B47C2645-F77A-46AC-B607-D82A954C47FE}" type="pres">
      <dgm:prSet presAssocID="{4416FF69-7001-42AD-A169-49452C1387F1}" presName="rootComposite1" presStyleCnt="0"/>
      <dgm:spPr/>
    </dgm:pt>
    <dgm:pt modelId="{E788E13D-7BD2-42AB-894A-EB294525AE4B}" type="pres">
      <dgm:prSet presAssocID="{4416FF69-7001-42AD-A169-49452C1387F1}" presName="rootText1" presStyleLbl="node0" presStyleIdx="0" presStyleCnt="1" custScaleX="432041" custScaleY="280580" custLinFactY="-150621" custLinFactNeighborX="8663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A2D0FA-D17D-4091-BB98-56FBF190D521}" type="pres">
      <dgm:prSet presAssocID="{4416FF69-7001-42AD-A169-49452C1387F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D0ACE06-E07F-44E2-AF2A-2651C6348929}" type="pres">
      <dgm:prSet presAssocID="{4416FF69-7001-42AD-A169-49452C1387F1}" presName="hierChild2" presStyleCnt="0"/>
      <dgm:spPr/>
    </dgm:pt>
    <dgm:pt modelId="{DA78B147-0C97-4C43-A253-407E49670DD5}" type="pres">
      <dgm:prSet presAssocID="{B1AA9AFE-00CF-4721-BF81-1E21BA8F9597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0933182-6BF7-4AD1-B70F-5F573B4FC136}" type="pres">
      <dgm:prSet presAssocID="{49F00C75-978F-4B34-8568-B8A1AB0AEB7C}" presName="hierRoot2" presStyleCnt="0">
        <dgm:presLayoutVars>
          <dgm:hierBranch val="init"/>
        </dgm:presLayoutVars>
      </dgm:prSet>
      <dgm:spPr/>
    </dgm:pt>
    <dgm:pt modelId="{B4756606-5900-41D4-8265-9E7C1F4E1080}" type="pres">
      <dgm:prSet presAssocID="{49F00C75-978F-4B34-8568-B8A1AB0AEB7C}" presName="rootComposite" presStyleCnt="0"/>
      <dgm:spPr/>
    </dgm:pt>
    <dgm:pt modelId="{D6722903-BB0F-44DB-A069-A9E6B003D7F8}" type="pres">
      <dgm:prSet presAssocID="{49F00C75-978F-4B34-8568-B8A1AB0AEB7C}" presName="rootText" presStyleLbl="node2" presStyleIdx="0" presStyleCnt="3" custScaleX="138847" custScaleY="9853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32923C-D415-4102-9EE4-D1CC713257D1}" type="pres">
      <dgm:prSet presAssocID="{49F00C75-978F-4B34-8568-B8A1AB0AEB7C}" presName="rootConnector" presStyleLbl="node2" presStyleIdx="0" presStyleCnt="3"/>
      <dgm:spPr/>
      <dgm:t>
        <a:bodyPr/>
        <a:lstStyle/>
        <a:p>
          <a:endParaRPr lang="ru-RU"/>
        </a:p>
      </dgm:t>
    </dgm:pt>
    <dgm:pt modelId="{FB2F3DD9-32EA-459E-9ECB-E18E86C324B2}" type="pres">
      <dgm:prSet presAssocID="{49F00C75-978F-4B34-8568-B8A1AB0AEB7C}" presName="hierChild4" presStyleCnt="0"/>
      <dgm:spPr/>
    </dgm:pt>
    <dgm:pt modelId="{39025D7D-ABC2-48BF-AD3D-D5B27BF7CD1D}" type="pres">
      <dgm:prSet presAssocID="{49F00C75-978F-4B34-8568-B8A1AB0AEB7C}" presName="hierChild5" presStyleCnt="0"/>
      <dgm:spPr/>
    </dgm:pt>
    <dgm:pt modelId="{055C5BE2-0BB8-42FE-82F1-F13615DAB537}" type="pres">
      <dgm:prSet presAssocID="{DCFE3BEE-56A0-4347-ACB8-546E1198CD5A}" presName="Name37" presStyleLbl="parChTrans1D2" presStyleIdx="1" presStyleCnt="3"/>
      <dgm:spPr/>
      <dgm:t>
        <a:bodyPr/>
        <a:lstStyle/>
        <a:p>
          <a:endParaRPr lang="ru-RU"/>
        </a:p>
      </dgm:t>
    </dgm:pt>
    <dgm:pt modelId="{D470F9B5-1CEF-4661-98A4-A44AEB9B533C}" type="pres">
      <dgm:prSet presAssocID="{0E86428C-0471-454A-AF6B-CAE1EF645002}" presName="hierRoot2" presStyleCnt="0">
        <dgm:presLayoutVars>
          <dgm:hierBranch val="init"/>
        </dgm:presLayoutVars>
      </dgm:prSet>
      <dgm:spPr/>
    </dgm:pt>
    <dgm:pt modelId="{A4928A00-0C60-4B80-A91D-B63EEACD10F0}" type="pres">
      <dgm:prSet presAssocID="{0E86428C-0471-454A-AF6B-CAE1EF645002}" presName="rootComposite" presStyleCnt="0"/>
      <dgm:spPr/>
    </dgm:pt>
    <dgm:pt modelId="{3C9C4F55-C767-45EC-8CAC-7F703F8D52EC}" type="pres">
      <dgm:prSet presAssocID="{0E86428C-0471-454A-AF6B-CAE1EF645002}" presName="rootText" presStyleLbl="node2" presStyleIdx="1" presStyleCnt="3" custScaleX="139320" custScaleY="98802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226B00-FD95-4519-8B6C-5B416B6546A8}" type="pres">
      <dgm:prSet presAssocID="{0E86428C-0471-454A-AF6B-CAE1EF645002}" presName="rootConnector" presStyleLbl="node2" presStyleIdx="1" presStyleCnt="3"/>
      <dgm:spPr/>
      <dgm:t>
        <a:bodyPr/>
        <a:lstStyle/>
        <a:p>
          <a:endParaRPr lang="ru-RU"/>
        </a:p>
      </dgm:t>
    </dgm:pt>
    <dgm:pt modelId="{06E8AF45-B2CE-4BEA-B5EE-CFA1161FEF20}" type="pres">
      <dgm:prSet presAssocID="{0E86428C-0471-454A-AF6B-CAE1EF645002}" presName="hierChild4" presStyleCnt="0"/>
      <dgm:spPr/>
    </dgm:pt>
    <dgm:pt modelId="{BBCBB481-C3F6-46EA-8F81-19D0E281ED8B}" type="pres">
      <dgm:prSet presAssocID="{0E86428C-0471-454A-AF6B-CAE1EF645002}" presName="hierChild5" presStyleCnt="0"/>
      <dgm:spPr/>
    </dgm:pt>
    <dgm:pt modelId="{3FE0112C-51FF-4D23-B0B8-D8F54E1CCA58}" type="pres">
      <dgm:prSet presAssocID="{72332956-1D49-4892-8635-8976A2AB66F0}" presName="Name37" presStyleLbl="parChTrans1D2" presStyleIdx="2" presStyleCnt="3"/>
      <dgm:spPr/>
      <dgm:t>
        <a:bodyPr/>
        <a:lstStyle/>
        <a:p>
          <a:endParaRPr lang="ru-RU"/>
        </a:p>
      </dgm:t>
    </dgm:pt>
    <dgm:pt modelId="{EB830C08-2292-4BAB-B07A-FA1CF3B9AA75}" type="pres">
      <dgm:prSet presAssocID="{7A833B73-C0F1-4D80-9EB7-AD5D44B61A75}" presName="hierRoot2" presStyleCnt="0">
        <dgm:presLayoutVars>
          <dgm:hierBranch val="init"/>
        </dgm:presLayoutVars>
      </dgm:prSet>
      <dgm:spPr/>
    </dgm:pt>
    <dgm:pt modelId="{5EC51A02-D8D0-4C7F-8510-73795FC88793}" type="pres">
      <dgm:prSet presAssocID="{7A833B73-C0F1-4D80-9EB7-AD5D44B61A75}" presName="rootComposite" presStyleCnt="0"/>
      <dgm:spPr/>
    </dgm:pt>
    <dgm:pt modelId="{A0CD5390-D605-4389-9241-AE7A5BD8B002}" type="pres">
      <dgm:prSet presAssocID="{7A833B73-C0F1-4D80-9EB7-AD5D44B61A75}" presName="rootText" presStyleLbl="node2" presStyleIdx="2" presStyleCnt="3" custScaleX="138244" custScaleY="10007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84FE7CA-DCD8-4391-8E1D-4E9E73E5BE66}" type="pres">
      <dgm:prSet presAssocID="{7A833B73-C0F1-4D80-9EB7-AD5D44B61A75}" presName="rootConnector" presStyleLbl="node2" presStyleIdx="2" presStyleCnt="3"/>
      <dgm:spPr/>
      <dgm:t>
        <a:bodyPr/>
        <a:lstStyle/>
        <a:p>
          <a:endParaRPr lang="ru-RU"/>
        </a:p>
      </dgm:t>
    </dgm:pt>
    <dgm:pt modelId="{EABE9D6D-9E02-4B84-A6E0-61D8ABD61247}" type="pres">
      <dgm:prSet presAssocID="{7A833B73-C0F1-4D80-9EB7-AD5D44B61A75}" presName="hierChild4" presStyleCnt="0"/>
      <dgm:spPr/>
    </dgm:pt>
    <dgm:pt modelId="{432FA222-F2E4-4DEF-BEB5-39C77A369406}" type="pres">
      <dgm:prSet presAssocID="{7A833B73-C0F1-4D80-9EB7-AD5D44B61A75}" presName="hierChild5" presStyleCnt="0"/>
      <dgm:spPr/>
    </dgm:pt>
    <dgm:pt modelId="{0569C744-4469-4BFE-9380-25C9DB95C752}" type="pres">
      <dgm:prSet presAssocID="{4416FF69-7001-42AD-A169-49452C1387F1}" presName="hierChild3" presStyleCnt="0"/>
      <dgm:spPr/>
    </dgm:pt>
  </dgm:ptLst>
  <dgm:cxnLst>
    <dgm:cxn modelId="{E13BC490-2F75-4605-A09F-5A3BB44F1E1A}" type="presOf" srcId="{4416FF69-7001-42AD-A169-49452C1387F1}" destId="{85A2D0FA-D17D-4091-BB98-56FBF190D521}" srcOrd="1" destOrd="0" presId="urn:microsoft.com/office/officeart/2005/8/layout/orgChart1"/>
    <dgm:cxn modelId="{3420D489-FB56-4520-BD7F-433827055682}" srcId="{4416FF69-7001-42AD-A169-49452C1387F1}" destId="{49F00C75-978F-4B34-8568-B8A1AB0AEB7C}" srcOrd="0" destOrd="0" parTransId="{B1AA9AFE-00CF-4721-BF81-1E21BA8F9597}" sibTransId="{C035182F-45C0-4A6A-AD18-8CF28459913D}"/>
    <dgm:cxn modelId="{ED20F086-BE2D-4950-8B87-BA40679E25DB}" type="presOf" srcId="{0E86428C-0471-454A-AF6B-CAE1EF645002}" destId="{DB226B00-FD95-4519-8B6C-5B416B6546A8}" srcOrd="1" destOrd="0" presId="urn:microsoft.com/office/officeart/2005/8/layout/orgChart1"/>
    <dgm:cxn modelId="{C61AAFF3-1F89-490B-BB49-12EFE5E390EB}" srcId="{4416FF69-7001-42AD-A169-49452C1387F1}" destId="{7A833B73-C0F1-4D80-9EB7-AD5D44B61A75}" srcOrd="2" destOrd="0" parTransId="{72332956-1D49-4892-8635-8976A2AB66F0}" sibTransId="{BC79C6F8-4722-4F19-8D88-016BD2E51DB5}"/>
    <dgm:cxn modelId="{DC8C56B4-3300-4F0A-BBC0-99B8DD2B228A}" type="presOf" srcId="{7A833B73-C0F1-4D80-9EB7-AD5D44B61A75}" destId="{B84FE7CA-DCD8-4391-8E1D-4E9E73E5BE66}" srcOrd="1" destOrd="0" presId="urn:microsoft.com/office/officeart/2005/8/layout/orgChart1"/>
    <dgm:cxn modelId="{7DEAF2C4-DA4D-4079-B8F2-0F4877D51915}" type="presOf" srcId="{DCFE3BEE-56A0-4347-ACB8-546E1198CD5A}" destId="{055C5BE2-0BB8-42FE-82F1-F13615DAB537}" srcOrd="0" destOrd="0" presId="urn:microsoft.com/office/officeart/2005/8/layout/orgChart1"/>
    <dgm:cxn modelId="{FBD3B2FE-7275-46E2-A22E-163FC3BDC4B1}" type="presOf" srcId="{49F00C75-978F-4B34-8568-B8A1AB0AEB7C}" destId="{D6722903-BB0F-44DB-A069-A9E6B003D7F8}" srcOrd="0" destOrd="0" presId="urn:microsoft.com/office/officeart/2005/8/layout/orgChart1"/>
    <dgm:cxn modelId="{1353D518-2B8B-4F24-BC29-352E57A435F2}" type="presOf" srcId="{0E86428C-0471-454A-AF6B-CAE1EF645002}" destId="{3C9C4F55-C767-45EC-8CAC-7F703F8D52EC}" srcOrd="0" destOrd="0" presId="urn:microsoft.com/office/officeart/2005/8/layout/orgChart1"/>
    <dgm:cxn modelId="{9B07E354-3F01-4F65-B02D-61E17254319B}" type="presOf" srcId="{7A833B73-C0F1-4D80-9EB7-AD5D44B61A75}" destId="{A0CD5390-D605-4389-9241-AE7A5BD8B002}" srcOrd="0" destOrd="0" presId="urn:microsoft.com/office/officeart/2005/8/layout/orgChart1"/>
    <dgm:cxn modelId="{D27A8AF0-CE1E-4450-816C-7A8C0791C987}" type="presOf" srcId="{49F00C75-978F-4B34-8568-B8A1AB0AEB7C}" destId="{D932923C-D415-4102-9EE4-D1CC713257D1}" srcOrd="1" destOrd="0" presId="urn:microsoft.com/office/officeart/2005/8/layout/orgChart1"/>
    <dgm:cxn modelId="{E1A72212-BC98-49C5-8E59-62F676B7EC01}" srcId="{4416FF69-7001-42AD-A169-49452C1387F1}" destId="{0E86428C-0471-454A-AF6B-CAE1EF645002}" srcOrd="1" destOrd="0" parTransId="{DCFE3BEE-56A0-4347-ACB8-546E1198CD5A}" sibTransId="{0174213D-CE69-46F5-B44F-7FC022313946}"/>
    <dgm:cxn modelId="{FC767CC8-EACF-4751-9EC2-95FBB487926E}" srcId="{30EF6A37-38AB-4AAE-893C-83AA55B5498C}" destId="{4416FF69-7001-42AD-A169-49452C1387F1}" srcOrd="0" destOrd="0" parTransId="{02730344-736C-494C-85B1-0F6701346D72}" sibTransId="{09A08B35-611A-4C4F-8713-6A3E81C7D1ED}"/>
    <dgm:cxn modelId="{DE0AF913-D049-409C-82A0-FF1DAC20E33A}" type="presOf" srcId="{B1AA9AFE-00CF-4721-BF81-1E21BA8F9597}" destId="{DA78B147-0C97-4C43-A253-407E49670DD5}" srcOrd="0" destOrd="0" presId="urn:microsoft.com/office/officeart/2005/8/layout/orgChart1"/>
    <dgm:cxn modelId="{631C4547-0A73-4FEC-9670-F30F542CCF65}" type="presOf" srcId="{30EF6A37-38AB-4AAE-893C-83AA55B5498C}" destId="{28D91B55-753A-4B48-B005-CAABA3CD9B61}" srcOrd="0" destOrd="0" presId="urn:microsoft.com/office/officeart/2005/8/layout/orgChart1"/>
    <dgm:cxn modelId="{2DA02FCC-5554-4CA4-B0FF-24EB11A6BC01}" type="presOf" srcId="{72332956-1D49-4892-8635-8976A2AB66F0}" destId="{3FE0112C-51FF-4D23-B0B8-D8F54E1CCA58}" srcOrd="0" destOrd="0" presId="urn:microsoft.com/office/officeart/2005/8/layout/orgChart1"/>
    <dgm:cxn modelId="{D68C86D8-D1E0-46A0-B210-6667D58D9D44}" type="presOf" srcId="{4416FF69-7001-42AD-A169-49452C1387F1}" destId="{E788E13D-7BD2-42AB-894A-EB294525AE4B}" srcOrd="0" destOrd="0" presId="urn:microsoft.com/office/officeart/2005/8/layout/orgChart1"/>
    <dgm:cxn modelId="{6252FF2C-C03B-4840-AF98-0B8996C10B3B}" type="presParOf" srcId="{28D91B55-753A-4B48-B005-CAABA3CD9B61}" destId="{E149862F-4A7E-45D8-A1EB-BAA4C8FDB772}" srcOrd="0" destOrd="0" presId="urn:microsoft.com/office/officeart/2005/8/layout/orgChart1"/>
    <dgm:cxn modelId="{598FB5BC-E846-4B73-8F13-0BC4740C0A38}" type="presParOf" srcId="{E149862F-4A7E-45D8-A1EB-BAA4C8FDB772}" destId="{B47C2645-F77A-46AC-B607-D82A954C47FE}" srcOrd="0" destOrd="0" presId="urn:microsoft.com/office/officeart/2005/8/layout/orgChart1"/>
    <dgm:cxn modelId="{8E2AB160-28C3-4652-A315-D4A029F9B44B}" type="presParOf" srcId="{B47C2645-F77A-46AC-B607-D82A954C47FE}" destId="{E788E13D-7BD2-42AB-894A-EB294525AE4B}" srcOrd="0" destOrd="0" presId="urn:microsoft.com/office/officeart/2005/8/layout/orgChart1"/>
    <dgm:cxn modelId="{9F95E176-5953-454A-9C22-A2168097B607}" type="presParOf" srcId="{B47C2645-F77A-46AC-B607-D82A954C47FE}" destId="{85A2D0FA-D17D-4091-BB98-56FBF190D521}" srcOrd="1" destOrd="0" presId="urn:microsoft.com/office/officeart/2005/8/layout/orgChart1"/>
    <dgm:cxn modelId="{CD6F74A3-F74E-4950-83B6-9A49142846C3}" type="presParOf" srcId="{E149862F-4A7E-45D8-A1EB-BAA4C8FDB772}" destId="{BD0ACE06-E07F-44E2-AF2A-2651C6348929}" srcOrd="1" destOrd="0" presId="urn:microsoft.com/office/officeart/2005/8/layout/orgChart1"/>
    <dgm:cxn modelId="{D552135A-5B04-4A56-8D30-1D7C5BE834C8}" type="presParOf" srcId="{BD0ACE06-E07F-44E2-AF2A-2651C6348929}" destId="{DA78B147-0C97-4C43-A253-407E49670DD5}" srcOrd="0" destOrd="0" presId="urn:microsoft.com/office/officeart/2005/8/layout/orgChart1"/>
    <dgm:cxn modelId="{F594CB7C-6CE1-424E-A814-5ECD82878B96}" type="presParOf" srcId="{BD0ACE06-E07F-44E2-AF2A-2651C6348929}" destId="{40933182-6BF7-4AD1-B70F-5F573B4FC136}" srcOrd="1" destOrd="0" presId="urn:microsoft.com/office/officeart/2005/8/layout/orgChart1"/>
    <dgm:cxn modelId="{96065186-0EA3-4878-AE21-EA348ED0D668}" type="presParOf" srcId="{40933182-6BF7-4AD1-B70F-5F573B4FC136}" destId="{B4756606-5900-41D4-8265-9E7C1F4E1080}" srcOrd="0" destOrd="0" presId="urn:microsoft.com/office/officeart/2005/8/layout/orgChart1"/>
    <dgm:cxn modelId="{70AF9005-C835-40AC-A771-C8C6C1B7E975}" type="presParOf" srcId="{B4756606-5900-41D4-8265-9E7C1F4E1080}" destId="{D6722903-BB0F-44DB-A069-A9E6B003D7F8}" srcOrd="0" destOrd="0" presId="urn:microsoft.com/office/officeart/2005/8/layout/orgChart1"/>
    <dgm:cxn modelId="{B6590862-2F6C-4C1C-A781-DB5ABD61BB01}" type="presParOf" srcId="{B4756606-5900-41D4-8265-9E7C1F4E1080}" destId="{D932923C-D415-4102-9EE4-D1CC713257D1}" srcOrd="1" destOrd="0" presId="urn:microsoft.com/office/officeart/2005/8/layout/orgChart1"/>
    <dgm:cxn modelId="{D5EFCDD9-3397-4DC1-B063-830A2F31BF0B}" type="presParOf" srcId="{40933182-6BF7-4AD1-B70F-5F573B4FC136}" destId="{FB2F3DD9-32EA-459E-9ECB-E18E86C324B2}" srcOrd="1" destOrd="0" presId="urn:microsoft.com/office/officeart/2005/8/layout/orgChart1"/>
    <dgm:cxn modelId="{13E7CCF9-8341-4DDD-89A4-E9D3D3C0E369}" type="presParOf" srcId="{40933182-6BF7-4AD1-B70F-5F573B4FC136}" destId="{39025D7D-ABC2-48BF-AD3D-D5B27BF7CD1D}" srcOrd="2" destOrd="0" presId="urn:microsoft.com/office/officeart/2005/8/layout/orgChart1"/>
    <dgm:cxn modelId="{6EF252BE-D1F0-4F2C-9C1B-2F8391902F29}" type="presParOf" srcId="{BD0ACE06-E07F-44E2-AF2A-2651C6348929}" destId="{055C5BE2-0BB8-42FE-82F1-F13615DAB537}" srcOrd="2" destOrd="0" presId="urn:microsoft.com/office/officeart/2005/8/layout/orgChart1"/>
    <dgm:cxn modelId="{D9B1A7FF-ABD3-4F28-9C99-E56E22995B4F}" type="presParOf" srcId="{BD0ACE06-E07F-44E2-AF2A-2651C6348929}" destId="{D470F9B5-1CEF-4661-98A4-A44AEB9B533C}" srcOrd="3" destOrd="0" presId="urn:microsoft.com/office/officeart/2005/8/layout/orgChart1"/>
    <dgm:cxn modelId="{B04D40E4-D2A3-4252-B2AE-A13A84FD80C8}" type="presParOf" srcId="{D470F9B5-1CEF-4661-98A4-A44AEB9B533C}" destId="{A4928A00-0C60-4B80-A91D-B63EEACD10F0}" srcOrd="0" destOrd="0" presId="urn:microsoft.com/office/officeart/2005/8/layout/orgChart1"/>
    <dgm:cxn modelId="{A709C8B1-FBCA-41B5-BDFC-B713E0FDBD72}" type="presParOf" srcId="{A4928A00-0C60-4B80-A91D-B63EEACD10F0}" destId="{3C9C4F55-C767-45EC-8CAC-7F703F8D52EC}" srcOrd="0" destOrd="0" presId="urn:microsoft.com/office/officeart/2005/8/layout/orgChart1"/>
    <dgm:cxn modelId="{EAC803CF-4738-4A29-B7D0-79072F352E12}" type="presParOf" srcId="{A4928A00-0C60-4B80-A91D-B63EEACD10F0}" destId="{DB226B00-FD95-4519-8B6C-5B416B6546A8}" srcOrd="1" destOrd="0" presId="urn:microsoft.com/office/officeart/2005/8/layout/orgChart1"/>
    <dgm:cxn modelId="{421D3313-A3F2-477D-B41B-E817D2A8D457}" type="presParOf" srcId="{D470F9B5-1CEF-4661-98A4-A44AEB9B533C}" destId="{06E8AF45-B2CE-4BEA-B5EE-CFA1161FEF20}" srcOrd="1" destOrd="0" presId="urn:microsoft.com/office/officeart/2005/8/layout/orgChart1"/>
    <dgm:cxn modelId="{B7685AB3-03D8-43B4-BF42-A1365FC5E7DB}" type="presParOf" srcId="{D470F9B5-1CEF-4661-98A4-A44AEB9B533C}" destId="{BBCBB481-C3F6-46EA-8F81-19D0E281ED8B}" srcOrd="2" destOrd="0" presId="urn:microsoft.com/office/officeart/2005/8/layout/orgChart1"/>
    <dgm:cxn modelId="{8DD65910-30C9-4ED3-8A8C-B4EF1D5201D9}" type="presParOf" srcId="{BD0ACE06-E07F-44E2-AF2A-2651C6348929}" destId="{3FE0112C-51FF-4D23-B0B8-D8F54E1CCA58}" srcOrd="4" destOrd="0" presId="urn:microsoft.com/office/officeart/2005/8/layout/orgChart1"/>
    <dgm:cxn modelId="{D40BBA6F-3BC2-456E-AA99-6E65421A6A34}" type="presParOf" srcId="{BD0ACE06-E07F-44E2-AF2A-2651C6348929}" destId="{EB830C08-2292-4BAB-B07A-FA1CF3B9AA75}" srcOrd="5" destOrd="0" presId="urn:microsoft.com/office/officeart/2005/8/layout/orgChart1"/>
    <dgm:cxn modelId="{D287D6B9-87D3-406C-BFDF-DE8DDF945620}" type="presParOf" srcId="{EB830C08-2292-4BAB-B07A-FA1CF3B9AA75}" destId="{5EC51A02-D8D0-4C7F-8510-73795FC88793}" srcOrd="0" destOrd="0" presId="urn:microsoft.com/office/officeart/2005/8/layout/orgChart1"/>
    <dgm:cxn modelId="{50C6642A-0501-4CD1-85BA-D9325CFD993E}" type="presParOf" srcId="{5EC51A02-D8D0-4C7F-8510-73795FC88793}" destId="{A0CD5390-D605-4389-9241-AE7A5BD8B002}" srcOrd="0" destOrd="0" presId="urn:microsoft.com/office/officeart/2005/8/layout/orgChart1"/>
    <dgm:cxn modelId="{82BC0711-05F0-4CD8-8611-1C91D7392464}" type="presParOf" srcId="{5EC51A02-D8D0-4C7F-8510-73795FC88793}" destId="{B84FE7CA-DCD8-4391-8E1D-4E9E73E5BE66}" srcOrd="1" destOrd="0" presId="urn:microsoft.com/office/officeart/2005/8/layout/orgChart1"/>
    <dgm:cxn modelId="{C21D85AF-D22B-45A0-8B11-055C209860E0}" type="presParOf" srcId="{EB830C08-2292-4BAB-B07A-FA1CF3B9AA75}" destId="{EABE9D6D-9E02-4B84-A6E0-61D8ABD61247}" srcOrd="1" destOrd="0" presId="urn:microsoft.com/office/officeart/2005/8/layout/orgChart1"/>
    <dgm:cxn modelId="{E22CA6D7-AD29-4FD6-84A1-F87BD2552429}" type="presParOf" srcId="{EB830C08-2292-4BAB-B07A-FA1CF3B9AA75}" destId="{432FA222-F2E4-4DEF-BEB5-39C77A369406}" srcOrd="2" destOrd="0" presId="urn:microsoft.com/office/officeart/2005/8/layout/orgChart1"/>
    <dgm:cxn modelId="{3B9BF16B-F57E-4365-8780-F756D9359EEC}" type="presParOf" srcId="{E149862F-4A7E-45D8-A1EB-BAA4C8FDB772}" destId="{0569C744-4469-4BFE-9380-25C9DB95C75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E270AA5-62B5-4F59-8994-8C46ACE6B1E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193F80-436E-419A-AF09-FB187FD0F985}">
      <dgm:prSet phldrT="[Текст]" custT="1"/>
      <dgm:spPr/>
      <dgm:t>
        <a:bodyPr/>
        <a:lstStyle/>
        <a:p>
          <a:r>
            <a:rPr lang="ru-RU" sz="1800" dirty="0" smtClean="0"/>
            <a:t>Расчетные значения внутреннего воздуха</a:t>
          </a:r>
          <a:endParaRPr lang="ru-RU" sz="1800" dirty="0"/>
        </a:p>
      </dgm:t>
    </dgm:pt>
    <dgm:pt modelId="{8BC189D5-04E8-4537-9F43-159A1DE62750}" type="parTrans" cxnId="{8C0DB65D-2AF2-404B-B6AE-5707CE28CCCB}">
      <dgm:prSet/>
      <dgm:spPr/>
      <dgm:t>
        <a:bodyPr/>
        <a:lstStyle/>
        <a:p>
          <a:endParaRPr lang="ru-RU"/>
        </a:p>
      </dgm:t>
    </dgm:pt>
    <dgm:pt modelId="{05FF4916-0848-4C7D-9E73-B5C4E1ED1C18}" type="sibTrans" cxnId="{8C0DB65D-2AF2-404B-B6AE-5707CE28CCCB}">
      <dgm:prSet/>
      <dgm:spPr/>
      <dgm:t>
        <a:bodyPr/>
        <a:lstStyle/>
        <a:p>
          <a:endParaRPr lang="ru-RU"/>
        </a:p>
      </dgm:t>
    </dgm:pt>
    <dgm:pt modelId="{2A47F956-A81F-4FE2-9B5E-6BD07214E66C}" type="asst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Оптимальные значения </a:t>
          </a:r>
          <a:r>
            <a:rPr lang="ru-RU" sz="1800" b="1" dirty="0" smtClean="0">
              <a:solidFill>
                <a:srgbClr val="66FFFF"/>
              </a:solidFill>
            </a:rPr>
            <a:t>влажности </a:t>
          </a:r>
          <a:r>
            <a:rPr lang="ru-RU" sz="1800" b="1" dirty="0" smtClean="0">
              <a:solidFill>
                <a:schemeClr val="bg1"/>
              </a:solidFill>
            </a:rPr>
            <a:t> 60-30%</a:t>
          </a:r>
          <a:r>
            <a:rPr lang="ru-RU" sz="1800" b="1" dirty="0" smtClean="0">
              <a:solidFill>
                <a:srgbClr val="66FFFF"/>
              </a:solidFill>
            </a:rPr>
            <a:t>  </a:t>
          </a:r>
          <a:endParaRPr lang="ru-RU" sz="1800" b="1" dirty="0">
            <a:solidFill>
              <a:srgbClr val="66FFFF"/>
            </a:solidFill>
          </a:endParaRPr>
        </a:p>
      </dgm:t>
    </dgm:pt>
    <dgm:pt modelId="{9E6FABCF-2954-459E-83EC-707DFFBE9500}" type="parTrans" cxnId="{0C7DE2E7-546F-4497-8A22-611CA8E048FE}">
      <dgm:prSet/>
      <dgm:spPr/>
      <dgm:t>
        <a:bodyPr/>
        <a:lstStyle/>
        <a:p>
          <a:endParaRPr lang="ru-RU" sz="1800"/>
        </a:p>
      </dgm:t>
    </dgm:pt>
    <dgm:pt modelId="{097DD933-5472-4837-8D96-3E3D5EA19E69}" type="sibTrans" cxnId="{0C7DE2E7-546F-4497-8A22-611CA8E048FE}">
      <dgm:prSet/>
      <dgm:spPr/>
      <dgm:t>
        <a:bodyPr/>
        <a:lstStyle/>
        <a:p>
          <a:endParaRPr lang="ru-RU"/>
        </a:p>
      </dgm:t>
    </dgm:pt>
    <dgm:pt modelId="{442FB505-963A-4922-8B44-1B9BC936DF7F}">
      <dgm:prSet phldrT="[Текст]" custT="1"/>
      <dgm:spPr/>
      <dgm:t>
        <a:bodyPr/>
        <a:lstStyle/>
        <a:p>
          <a:r>
            <a:rPr lang="ru-RU" sz="1800" b="1" dirty="0" smtClean="0"/>
            <a:t>Допустимая скорость для </a:t>
          </a:r>
          <a:r>
            <a:rPr lang="ru-RU" sz="1800" b="1" dirty="0" smtClean="0">
              <a:solidFill>
                <a:srgbClr val="CCFF33"/>
              </a:solidFill>
            </a:rPr>
            <a:t>холодного периода</a:t>
          </a:r>
          <a:r>
            <a:rPr lang="ru-RU" sz="1800" b="1" dirty="0" smtClean="0"/>
            <a:t> 0,3 – 0,5 м/с</a:t>
          </a:r>
          <a:endParaRPr lang="ru-RU" sz="1800" dirty="0"/>
        </a:p>
      </dgm:t>
    </dgm:pt>
    <dgm:pt modelId="{0F3446F5-EA74-4CC5-8B3C-706519E27252}" type="parTrans" cxnId="{5E73B3A6-8B78-4777-9DB8-59F0999C702C}">
      <dgm:prSet/>
      <dgm:spPr/>
      <dgm:t>
        <a:bodyPr/>
        <a:lstStyle/>
        <a:p>
          <a:endParaRPr lang="ru-RU" sz="1800"/>
        </a:p>
      </dgm:t>
    </dgm:pt>
    <dgm:pt modelId="{37714DE1-FB07-4DF6-A015-3D714AC15448}" type="sibTrans" cxnId="{5E73B3A6-8B78-4777-9DB8-59F0999C702C}">
      <dgm:prSet/>
      <dgm:spPr/>
      <dgm:t>
        <a:bodyPr/>
        <a:lstStyle/>
        <a:p>
          <a:endParaRPr lang="ru-RU"/>
        </a:p>
      </dgm:t>
    </dgm:pt>
    <dgm:pt modelId="{1707E9B7-128A-49B1-B79A-A92714A44932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</a:rPr>
            <a:t>Оптимальная </a:t>
          </a:r>
          <a:r>
            <a:rPr lang="ru-RU" sz="1800" b="1" dirty="0" smtClean="0"/>
            <a:t>скорость для </a:t>
          </a:r>
          <a:r>
            <a:rPr lang="ru-RU" sz="1800" b="1" dirty="0" smtClean="0">
              <a:solidFill>
                <a:srgbClr val="CCFF33"/>
              </a:solidFill>
            </a:rPr>
            <a:t>холодного периода</a:t>
          </a:r>
          <a:r>
            <a:rPr lang="ru-RU" sz="1800" b="1" dirty="0" smtClean="0"/>
            <a:t> 0,2 – 0,3 м/с</a:t>
          </a:r>
          <a:endParaRPr lang="ru-RU" sz="1800" b="1" dirty="0"/>
        </a:p>
      </dgm:t>
    </dgm:pt>
    <dgm:pt modelId="{4C372461-3AEB-48E1-9561-D4E87590C51E}" type="parTrans" cxnId="{B5C38C74-2114-459F-A2DF-7D80083513F9}">
      <dgm:prSet/>
      <dgm:spPr/>
      <dgm:t>
        <a:bodyPr/>
        <a:lstStyle/>
        <a:p>
          <a:endParaRPr lang="ru-RU" sz="1800"/>
        </a:p>
      </dgm:t>
    </dgm:pt>
    <dgm:pt modelId="{8E54DBFE-0AEF-489F-9E83-1069D0502587}" type="sibTrans" cxnId="{B5C38C74-2114-459F-A2DF-7D80083513F9}">
      <dgm:prSet/>
      <dgm:spPr/>
      <dgm:t>
        <a:bodyPr/>
        <a:lstStyle/>
        <a:p>
          <a:endParaRPr lang="ru-RU"/>
        </a:p>
      </dgm:t>
    </dgm:pt>
    <dgm:pt modelId="{A55E75B5-EF19-4C8B-8564-E508F24D03C9}">
      <dgm:prSet phldrT="[Текст]" custT="1"/>
      <dgm:spPr/>
      <dgm:t>
        <a:bodyPr/>
        <a:lstStyle/>
        <a:p>
          <a:r>
            <a:rPr lang="ru-RU" sz="1800" b="1" dirty="0" smtClean="0"/>
            <a:t>Допустимая скорость для </a:t>
          </a:r>
          <a:r>
            <a:rPr lang="ru-RU" sz="1800" b="1" dirty="0" smtClean="0">
              <a:solidFill>
                <a:schemeClr val="accent6">
                  <a:lumMod val="75000"/>
                </a:schemeClr>
              </a:solidFill>
            </a:rPr>
            <a:t>теплого периода </a:t>
          </a:r>
          <a:r>
            <a:rPr lang="ru-RU" sz="1800" b="1" dirty="0" smtClean="0"/>
            <a:t>0,3 – 0,7 м/с</a:t>
          </a:r>
          <a:endParaRPr lang="ru-RU" sz="1800" dirty="0"/>
        </a:p>
      </dgm:t>
    </dgm:pt>
    <dgm:pt modelId="{4FD45F48-78D0-4674-8469-0FEFEACFD26B}" type="parTrans" cxnId="{CB5C28AB-2C5B-4FF1-A6F6-06B46A55A087}">
      <dgm:prSet/>
      <dgm:spPr/>
      <dgm:t>
        <a:bodyPr/>
        <a:lstStyle/>
        <a:p>
          <a:endParaRPr lang="ru-RU" sz="1800"/>
        </a:p>
      </dgm:t>
    </dgm:pt>
    <dgm:pt modelId="{639A2B30-A419-448B-AF3A-8196ED20249A}" type="sibTrans" cxnId="{CB5C28AB-2C5B-4FF1-A6F6-06B46A55A087}">
      <dgm:prSet/>
      <dgm:spPr/>
      <dgm:t>
        <a:bodyPr/>
        <a:lstStyle/>
        <a:p>
          <a:endParaRPr lang="ru-RU"/>
        </a:p>
      </dgm:t>
    </dgm:pt>
    <dgm:pt modelId="{EFE89004-4FE2-4FCC-8EFF-C24DB7BAE5E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FF00"/>
              </a:solidFill>
            </a:rPr>
            <a:t>Оптимальная </a:t>
          </a:r>
          <a:r>
            <a:rPr lang="ru-RU" sz="1800" b="1" dirty="0" smtClean="0"/>
            <a:t>скорость для </a:t>
          </a:r>
          <a:r>
            <a:rPr lang="ru-RU" sz="1800" b="1" dirty="0" smtClean="0">
              <a:solidFill>
                <a:schemeClr val="accent6">
                  <a:lumMod val="75000"/>
                </a:schemeClr>
              </a:solidFill>
            </a:rPr>
            <a:t>теплого периода  </a:t>
          </a:r>
          <a:r>
            <a:rPr lang="ru-RU" sz="1800" b="1" dirty="0" smtClean="0"/>
            <a:t>0,2 – 0,6 м/с</a:t>
          </a:r>
          <a:endParaRPr lang="ru-RU" sz="1800" dirty="0"/>
        </a:p>
      </dgm:t>
    </dgm:pt>
    <dgm:pt modelId="{EF6AB7EC-CBB2-4992-A9E9-A4D05C30CAA3}" type="parTrans" cxnId="{82521D39-4E29-4D3C-A6A7-52089DEBEC0D}">
      <dgm:prSet/>
      <dgm:spPr/>
      <dgm:t>
        <a:bodyPr/>
        <a:lstStyle/>
        <a:p>
          <a:endParaRPr lang="ru-RU"/>
        </a:p>
      </dgm:t>
    </dgm:pt>
    <dgm:pt modelId="{808EED16-7F3D-49B1-9B1F-F83719007953}" type="sibTrans" cxnId="{82521D39-4E29-4D3C-A6A7-52089DEBEC0D}">
      <dgm:prSet/>
      <dgm:spPr/>
      <dgm:t>
        <a:bodyPr/>
        <a:lstStyle/>
        <a:p>
          <a:endParaRPr lang="ru-RU"/>
        </a:p>
      </dgm:t>
    </dgm:pt>
    <dgm:pt modelId="{48B06A7F-1923-46FC-B144-56E94C582A33}" type="pres">
      <dgm:prSet presAssocID="{3E270AA5-62B5-4F59-8994-8C46ACE6B1E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675E5FA-18BD-421F-BF56-844FFF601571}" type="pres">
      <dgm:prSet presAssocID="{7F193F80-436E-419A-AF09-FB187FD0F985}" presName="hierRoot1" presStyleCnt="0">
        <dgm:presLayoutVars>
          <dgm:hierBranch val="init"/>
        </dgm:presLayoutVars>
      </dgm:prSet>
      <dgm:spPr/>
    </dgm:pt>
    <dgm:pt modelId="{A927BBBA-3C39-4D06-9025-2D203D125289}" type="pres">
      <dgm:prSet presAssocID="{7F193F80-436E-419A-AF09-FB187FD0F985}" presName="rootComposite1" presStyleCnt="0"/>
      <dgm:spPr/>
    </dgm:pt>
    <dgm:pt modelId="{588E5DF7-3ED4-49C3-834A-36EE7B16CEC4}" type="pres">
      <dgm:prSet presAssocID="{7F193F80-436E-419A-AF09-FB187FD0F985}" presName="rootText1" presStyleLbl="node0" presStyleIdx="0" presStyleCnt="2" custScaleX="1522139" custScaleY="776731" custLinFactY="-1000000" custLinFactNeighborX="67867" custLinFactNeighborY="-10832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CFF87A-C612-4E5F-8077-49BC5FC40CD5}" type="pres">
      <dgm:prSet presAssocID="{7F193F80-436E-419A-AF09-FB187FD0F98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B14A67B-7A9A-4B3F-B44B-B5ECC37A8559}" type="pres">
      <dgm:prSet presAssocID="{7F193F80-436E-419A-AF09-FB187FD0F985}" presName="hierChild2" presStyleCnt="0"/>
      <dgm:spPr/>
    </dgm:pt>
    <dgm:pt modelId="{02297A78-BB47-4A87-BE07-5114EDA1CB88}" type="pres">
      <dgm:prSet presAssocID="{0F3446F5-EA74-4CC5-8B3C-706519E27252}" presName="Name37" presStyleLbl="parChTrans1D2" presStyleIdx="0" presStyleCnt="4"/>
      <dgm:spPr/>
      <dgm:t>
        <a:bodyPr/>
        <a:lstStyle/>
        <a:p>
          <a:endParaRPr lang="ru-RU"/>
        </a:p>
      </dgm:t>
    </dgm:pt>
    <dgm:pt modelId="{115E7BD1-3C72-4927-8450-791DC7146F5E}" type="pres">
      <dgm:prSet presAssocID="{442FB505-963A-4922-8B44-1B9BC936DF7F}" presName="hierRoot2" presStyleCnt="0">
        <dgm:presLayoutVars>
          <dgm:hierBranch val="init"/>
        </dgm:presLayoutVars>
      </dgm:prSet>
      <dgm:spPr/>
    </dgm:pt>
    <dgm:pt modelId="{41D53992-0856-4FD9-8EB6-972496239B9A}" type="pres">
      <dgm:prSet presAssocID="{442FB505-963A-4922-8B44-1B9BC936DF7F}" presName="rootComposite" presStyleCnt="0"/>
      <dgm:spPr/>
    </dgm:pt>
    <dgm:pt modelId="{47FDDDEA-B33D-4AFC-A4D8-4F8DAA26CF46}" type="pres">
      <dgm:prSet presAssocID="{442FB505-963A-4922-8B44-1B9BC936DF7F}" presName="rootText" presStyleLbl="node2" presStyleIdx="0" presStyleCnt="3" custScaleX="865011" custScaleY="2000000" custLinFactX="29653" custLinFactY="700000" custLinFactNeighborX="100000" custLinFactNeighborY="7533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70F0F4-C644-431A-BC96-665E7E41A9AD}" type="pres">
      <dgm:prSet presAssocID="{442FB505-963A-4922-8B44-1B9BC936DF7F}" presName="rootConnector" presStyleLbl="node2" presStyleIdx="0" presStyleCnt="3"/>
      <dgm:spPr/>
      <dgm:t>
        <a:bodyPr/>
        <a:lstStyle/>
        <a:p>
          <a:endParaRPr lang="ru-RU"/>
        </a:p>
      </dgm:t>
    </dgm:pt>
    <dgm:pt modelId="{4233761B-4DEE-496F-9CED-A702DB72213D}" type="pres">
      <dgm:prSet presAssocID="{442FB505-963A-4922-8B44-1B9BC936DF7F}" presName="hierChild4" presStyleCnt="0"/>
      <dgm:spPr/>
    </dgm:pt>
    <dgm:pt modelId="{74F43A0D-030D-4774-B664-046CC20FE7A8}" type="pres">
      <dgm:prSet presAssocID="{442FB505-963A-4922-8B44-1B9BC936DF7F}" presName="hierChild5" presStyleCnt="0"/>
      <dgm:spPr/>
    </dgm:pt>
    <dgm:pt modelId="{391686C4-68BF-48B6-8198-60EFF267CB6F}" type="pres">
      <dgm:prSet presAssocID="{4C372461-3AEB-48E1-9561-D4E87590C51E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40828D0-AA68-4FBC-909E-1C79CD15089D}" type="pres">
      <dgm:prSet presAssocID="{1707E9B7-128A-49B1-B79A-A92714A44932}" presName="hierRoot2" presStyleCnt="0">
        <dgm:presLayoutVars>
          <dgm:hierBranch val="init"/>
        </dgm:presLayoutVars>
      </dgm:prSet>
      <dgm:spPr/>
    </dgm:pt>
    <dgm:pt modelId="{597F45C2-5759-405A-B21D-4895D9FB392A}" type="pres">
      <dgm:prSet presAssocID="{1707E9B7-128A-49B1-B79A-A92714A44932}" presName="rootComposite" presStyleCnt="0"/>
      <dgm:spPr/>
    </dgm:pt>
    <dgm:pt modelId="{56580318-8318-498D-A205-C316E737036E}" type="pres">
      <dgm:prSet presAssocID="{1707E9B7-128A-49B1-B79A-A92714A44932}" presName="rootText" presStyleLbl="node2" presStyleIdx="1" presStyleCnt="3" custScaleX="1191577" custScaleY="1361245" custLinFactX="397061" custLinFactY="-902023" custLinFactNeighborX="400000" custLinFactNeighborY="-10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2BDDE9-1418-40B4-BE6C-E88960A2D4E4}" type="pres">
      <dgm:prSet presAssocID="{1707E9B7-128A-49B1-B79A-A92714A44932}" presName="rootConnector" presStyleLbl="node2" presStyleIdx="1" presStyleCnt="3"/>
      <dgm:spPr/>
      <dgm:t>
        <a:bodyPr/>
        <a:lstStyle/>
        <a:p>
          <a:endParaRPr lang="ru-RU"/>
        </a:p>
      </dgm:t>
    </dgm:pt>
    <dgm:pt modelId="{1C966C07-DAD4-482B-AC4D-3F32717EEC0B}" type="pres">
      <dgm:prSet presAssocID="{1707E9B7-128A-49B1-B79A-A92714A44932}" presName="hierChild4" presStyleCnt="0"/>
      <dgm:spPr/>
    </dgm:pt>
    <dgm:pt modelId="{ECF1B620-7D2F-4D53-8B9A-C81F8C510398}" type="pres">
      <dgm:prSet presAssocID="{1707E9B7-128A-49B1-B79A-A92714A44932}" presName="hierChild5" presStyleCnt="0"/>
      <dgm:spPr/>
    </dgm:pt>
    <dgm:pt modelId="{F18A767E-6CBA-48D3-A943-B7CA6C2763FA}" type="pres">
      <dgm:prSet presAssocID="{4FD45F48-78D0-4674-8469-0FEFEACFD26B}" presName="Name37" presStyleLbl="parChTrans1D2" presStyleIdx="2" presStyleCnt="4"/>
      <dgm:spPr/>
      <dgm:t>
        <a:bodyPr/>
        <a:lstStyle/>
        <a:p>
          <a:endParaRPr lang="ru-RU"/>
        </a:p>
      </dgm:t>
    </dgm:pt>
    <dgm:pt modelId="{BBA776A4-02C4-4B32-825F-2E4D1C9CB7E6}" type="pres">
      <dgm:prSet presAssocID="{A55E75B5-EF19-4C8B-8564-E508F24D03C9}" presName="hierRoot2" presStyleCnt="0">
        <dgm:presLayoutVars>
          <dgm:hierBranch val="init"/>
        </dgm:presLayoutVars>
      </dgm:prSet>
      <dgm:spPr/>
    </dgm:pt>
    <dgm:pt modelId="{F4C0F920-7D3F-4FFB-B30F-DB5FB5312A34}" type="pres">
      <dgm:prSet presAssocID="{A55E75B5-EF19-4C8B-8564-E508F24D03C9}" presName="rootComposite" presStyleCnt="0"/>
      <dgm:spPr/>
    </dgm:pt>
    <dgm:pt modelId="{390B066E-E3B8-40BD-8673-DAC488511A28}" type="pres">
      <dgm:prSet presAssocID="{A55E75B5-EF19-4C8B-8564-E508F24D03C9}" presName="rootText" presStyleLbl="node2" presStyleIdx="2" presStyleCnt="3" custScaleX="821508" custScaleY="2000000" custLinFactX="68822" custLinFactY="700000" custLinFactNeighborX="100000" custLinFactNeighborY="7467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0C39A2-DCB1-4C00-B24F-4519501BD132}" type="pres">
      <dgm:prSet presAssocID="{A55E75B5-EF19-4C8B-8564-E508F24D03C9}" presName="rootConnector" presStyleLbl="node2" presStyleIdx="2" presStyleCnt="3"/>
      <dgm:spPr/>
      <dgm:t>
        <a:bodyPr/>
        <a:lstStyle/>
        <a:p>
          <a:endParaRPr lang="ru-RU"/>
        </a:p>
      </dgm:t>
    </dgm:pt>
    <dgm:pt modelId="{4EE6F5C0-5AF1-4F12-B013-5731657DC6E1}" type="pres">
      <dgm:prSet presAssocID="{A55E75B5-EF19-4C8B-8564-E508F24D03C9}" presName="hierChild4" presStyleCnt="0"/>
      <dgm:spPr/>
    </dgm:pt>
    <dgm:pt modelId="{AFC0D412-BFD2-4DB8-9400-BD48D9812EE2}" type="pres">
      <dgm:prSet presAssocID="{A55E75B5-EF19-4C8B-8564-E508F24D03C9}" presName="hierChild5" presStyleCnt="0"/>
      <dgm:spPr/>
    </dgm:pt>
    <dgm:pt modelId="{8DFE3464-8087-47FA-8596-B95EA7D01304}" type="pres">
      <dgm:prSet presAssocID="{7F193F80-436E-419A-AF09-FB187FD0F985}" presName="hierChild3" presStyleCnt="0"/>
      <dgm:spPr/>
    </dgm:pt>
    <dgm:pt modelId="{3596B82D-3225-4EB7-8C13-C9565DD384FA}" type="pres">
      <dgm:prSet presAssocID="{9E6FABCF-2954-459E-83EC-707DFFBE9500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1616AA07-0C15-4B07-BD78-A3AA2E391C21}" type="pres">
      <dgm:prSet presAssocID="{2A47F956-A81F-4FE2-9B5E-6BD07214E66C}" presName="hierRoot3" presStyleCnt="0">
        <dgm:presLayoutVars>
          <dgm:hierBranch val="init"/>
        </dgm:presLayoutVars>
      </dgm:prSet>
      <dgm:spPr/>
    </dgm:pt>
    <dgm:pt modelId="{F1705065-310B-40E9-BE9E-0CD2B2A04DF1}" type="pres">
      <dgm:prSet presAssocID="{2A47F956-A81F-4FE2-9B5E-6BD07214E66C}" presName="rootComposite3" presStyleCnt="0"/>
      <dgm:spPr/>
    </dgm:pt>
    <dgm:pt modelId="{E81D722E-B44B-4001-9D94-85B8CF07A22B}" type="pres">
      <dgm:prSet presAssocID="{2A47F956-A81F-4FE2-9B5E-6BD07214E66C}" presName="rootText3" presStyleLbl="asst1" presStyleIdx="0" presStyleCnt="1" custScaleX="1205783" custScaleY="1224255" custLinFactX="699633" custLinFactY="-1000000" custLinFactNeighborX="700000" custLinFactNeighborY="-10254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DEEED8-9833-45C1-81EE-A7241195FCB6}" type="pres">
      <dgm:prSet presAssocID="{2A47F956-A81F-4FE2-9B5E-6BD07214E66C}" presName="rootConnector3" presStyleLbl="asst1" presStyleIdx="0" presStyleCnt="1"/>
      <dgm:spPr/>
      <dgm:t>
        <a:bodyPr/>
        <a:lstStyle/>
        <a:p>
          <a:endParaRPr lang="ru-RU"/>
        </a:p>
      </dgm:t>
    </dgm:pt>
    <dgm:pt modelId="{5261EFF9-4942-4611-A662-34D81FB2E7E5}" type="pres">
      <dgm:prSet presAssocID="{2A47F956-A81F-4FE2-9B5E-6BD07214E66C}" presName="hierChild6" presStyleCnt="0"/>
      <dgm:spPr/>
    </dgm:pt>
    <dgm:pt modelId="{BAB9DDBD-B08E-4BFD-9F2A-A39F8687F1E5}" type="pres">
      <dgm:prSet presAssocID="{2A47F956-A81F-4FE2-9B5E-6BD07214E66C}" presName="hierChild7" presStyleCnt="0"/>
      <dgm:spPr/>
    </dgm:pt>
    <dgm:pt modelId="{C8131ADC-9F5C-42AD-A444-1A297607B45C}" type="pres">
      <dgm:prSet presAssocID="{EFE89004-4FE2-4FCC-8EFF-C24DB7BAE5EA}" presName="hierRoot1" presStyleCnt="0">
        <dgm:presLayoutVars>
          <dgm:hierBranch val="init"/>
        </dgm:presLayoutVars>
      </dgm:prSet>
      <dgm:spPr/>
    </dgm:pt>
    <dgm:pt modelId="{7883469E-8562-45E5-8A34-26C2636C6C23}" type="pres">
      <dgm:prSet presAssocID="{EFE89004-4FE2-4FCC-8EFF-C24DB7BAE5EA}" presName="rootComposite1" presStyleCnt="0"/>
      <dgm:spPr/>
    </dgm:pt>
    <dgm:pt modelId="{A89A0B93-D134-4DA6-ACE6-8848CD98A8C6}" type="pres">
      <dgm:prSet presAssocID="{EFE89004-4FE2-4FCC-8EFF-C24DB7BAE5EA}" presName="rootText1" presStyleLbl="node0" presStyleIdx="1" presStyleCnt="2" custScaleX="850838" custScaleY="2000000" custLinFactX="-486441" custLinFactY="1731783" custLinFactNeighborX="-500000" custLinFactNeighborY="18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358337-3B1E-4FA8-BA8C-2459D8322B17}" type="pres">
      <dgm:prSet presAssocID="{EFE89004-4FE2-4FCC-8EFF-C24DB7BAE5E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CAA9C71-E1C9-4CEF-A814-1D38A01F1D4F}" type="pres">
      <dgm:prSet presAssocID="{EFE89004-4FE2-4FCC-8EFF-C24DB7BAE5EA}" presName="hierChild2" presStyleCnt="0"/>
      <dgm:spPr/>
    </dgm:pt>
    <dgm:pt modelId="{A79B6C92-7B4B-4D1D-9960-F14D7BB0D5AC}" type="pres">
      <dgm:prSet presAssocID="{EFE89004-4FE2-4FCC-8EFF-C24DB7BAE5EA}" presName="hierChild3" presStyleCnt="0"/>
      <dgm:spPr/>
    </dgm:pt>
  </dgm:ptLst>
  <dgm:cxnLst>
    <dgm:cxn modelId="{0CE7D711-8AE7-4EB4-961B-E4E9E95F8F41}" type="presOf" srcId="{1707E9B7-128A-49B1-B79A-A92714A44932}" destId="{56580318-8318-498D-A205-C316E737036E}" srcOrd="0" destOrd="0" presId="urn:microsoft.com/office/officeart/2005/8/layout/orgChart1"/>
    <dgm:cxn modelId="{82521D39-4E29-4D3C-A6A7-52089DEBEC0D}" srcId="{3E270AA5-62B5-4F59-8994-8C46ACE6B1E5}" destId="{EFE89004-4FE2-4FCC-8EFF-C24DB7BAE5EA}" srcOrd="1" destOrd="0" parTransId="{EF6AB7EC-CBB2-4992-A9E9-A4D05C30CAA3}" sibTransId="{808EED16-7F3D-49B1-9B1F-F83719007953}"/>
    <dgm:cxn modelId="{060C5177-A1EA-44B8-BC83-A3C26D74CDCB}" type="presOf" srcId="{3E270AA5-62B5-4F59-8994-8C46ACE6B1E5}" destId="{48B06A7F-1923-46FC-B144-56E94C582A33}" srcOrd="0" destOrd="0" presId="urn:microsoft.com/office/officeart/2005/8/layout/orgChart1"/>
    <dgm:cxn modelId="{86F73246-2EBB-460B-8A9E-964655A4033F}" type="presOf" srcId="{442FB505-963A-4922-8B44-1B9BC936DF7F}" destId="{47FDDDEA-B33D-4AFC-A4D8-4F8DAA26CF46}" srcOrd="0" destOrd="0" presId="urn:microsoft.com/office/officeart/2005/8/layout/orgChart1"/>
    <dgm:cxn modelId="{0C7DE2E7-546F-4497-8A22-611CA8E048FE}" srcId="{7F193F80-436E-419A-AF09-FB187FD0F985}" destId="{2A47F956-A81F-4FE2-9B5E-6BD07214E66C}" srcOrd="0" destOrd="0" parTransId="{9E6FABCF-2954-459E-83EC-707DFFBE9500}" sibTransId="{097DD933-5472-4837-8D96-3E3D5EA19E69}"/>
    <dgm:cxn modelId="{20316777-8014-4A9A-B5B9-4AE3A9771F31}" type="presOf" srcId="{2A47F956-A81F-4FE2-9B5E-6BD07214E66C}" destId="{E81D722E-B44B-4001-9D94-85B8CF07A22B}" srcOrd="0" destOrd="0" presId="urn:microsoft.com/office/officeart/2005/8/layout/orgChart1"/>
    <dgm:cxn modelId="{D87D7606-DC9F-4EE6-9BBC-3D55E06A017D}" type="presOf" srcId="{1707E9B7-128A-49B1-B79A-A92714A44932}" destId="{C22BDDE9-1418-40B4-BE6C-E88960A2D4E4}" srcOrd="1" destOrd="0" presId="urn:microsoft.com/office/officeart/2005/8/layout/orgChart1"/>
    <dgm:cxn modelId="{643496FC-C4E5-488A-99CD-AD4D8BBE1417}" type="presOf" srcId="{2A47F956-A81F-4FE2-9B5E-6BD07214E66C}" destId="{15DEEED8-9833-45C1-81EE-A7241195FCB6}" srcOrd="1" destOrd="0" presId="urn:microsoft.com/office/officeart/2005/8/layout/orgChart1"/>
    <dgm:cxn modelId="{59BB7A3B-F3CB-46D0-8A68-8CB4A48263F9}" type="presOf" srcId="{4C372461-3AEB-48E1-9561-D4E87590C51E}" destId="{391686C4-68BF-48B6-8198-60EFF267CB6F}" srcOrd="0" destOrd="0" presId="urn:microsoft.com/office/officeart/2005/8/layout/orgChart1"/>
    <dgm:cxn modelId="{CB5C28AB-2C5B-4FF1-A6F6-06B46A55A087}" srcId="{7F193F80-436E-419A-AF09-FB187FD0F985}" destId="{A55E75B5-EF19-4C8B-8564-E508F24D03C9}" srcOrd="3" destOrd="0" parTransId="{4FD45F48-78D0-4674-8469-0FEFEACFD26B}" sibTransId="{639A2B30-A419-448B-AF3A-8196ED20249A}"/>
    <dgm:cxn modelId="{5E73B3A6-8B78-4777-9DB8-59F0999C702C}" srcId="{7F193F80-436E-419A-AF09-FB187FD0F985}" destId="{442FB505-963A-4922-8B44-1B9BC936DF7F}" srcOrd="1" destOrd="0" parTransId="{0F3446F5-EA74-4CC5-8B3C-706519E27252}" sibTransId="{37714DE1-FB07-4DF6-A015-3D714AC15448}"/>
    <dgm:cxn modelId="{E449283B-A519-4A43-8A83-6C9BFE8DDE75}" type="presOf" srcId="{0F3446F5-EA74-4CC5-8B3C-706519E27252}" destId="{02297A78-BB47-4A87-BE07-5114EDA1CB88}" srcOrd="0" destOrd="0" presId="urn:microsoft.com/office/officeart/2005/8/layout/orgChart1"/>
    <dgm:cxn modelId="{29F21D97-9589-4777-B6B1-25D70B29BECC}" type="presOf" srcId="{4FD45F48-78D0-4674-8469-0FEFEACFD26B}" destId="{F18A767E-6CBA-48D3-A943-B7CA6C2763FA}" srcOrd="0" destOrd="0" presId="urn:microsoft.com/office/officeart/2005/8/layout/orgChart1"/>
    <dgm:cxn modelId="{EA2CF004-755A-4674-916E-E76B4BC15DFB}" type="presOf" srcId="{7F193F80-436E-419A-AF09-FB187FD0F985}" destId="{8FCFF87A-C612-4E5F-8077-49BC5FC40CD5}" srcOrd="1" destOrd="0" presId="urn:microsoft.com/office/officeart/2005/8/layout/orgChart1"/>
    <dgm:cxn modelId="{6CC22074-FF0F-40D8-A9A6-3F1698CDA491}" type="presOf" srcId="{EFE89004-4FE2-4FCC-8EFF-C24DB7BAE5EA}" destId="{3A358337-3B1E-4FA8-BA8C-2459D8322B17}" srcOrd="1" destOrd="0" presId="urn:microsoft.com/office/officeart/2005/8/layout/orgChart1"/>
    <dgm:cxn modelId="{8C0DB65D-2AF2-404B-B6AE-5707CE28CCCB}" srcId="{3E270AA5-62B5-4F59-8994-8C46ACE6B1E5}" destId="{7F193F80-436E-419A-AF09-FB187FD0F985}" srcOrd="0" destOrd="0" parTransId="{8BC189D5-04E8-4537-9F43-159A1DE62750}" sibTransId="{05FF4916-0848-4C7D-9E73-B5C4E1ED1C18}"/>
    <dgm:cxn modelId="{F07A0C00-7E8D-48FE-BC68-8F3F946230C9}" type="presOf" srcId="{A55E75B5-EF19-4C8B-8564-E508F24D03C9}" destId="{900C39A2-DCB1-4C00-B24F-4519501BD132}" srcOrd="1" destOrd="0" presId="urn:microsoft.com/office/officeart/2005/8/layout/orgChart1"/>
    <dgm:cxn modelId="{FE28121F-E35C-4106-9AAC-670F249FBDD0}" type="presOf" srcId="{9E6FABCF-2954-459E-83EC-707DFFBE9500}" destId="{3596B82D-3225-4EB7-8C13-C9565DD384FA}" srcOrd="0" destOrd="0" presId="urn:microsoft.com/office/officeart/2005/8/layout/orgChart1"/>
    <dgm:cxn modelId="{B5C38C74-2114-459F-A2DF-7D80083513F9}" srcId="{7F193F80-436E-419A-AF09-FB187FD0F985}" destId="{1707E9B7-128A-49B1-B79A-A92714A44932}" srcOrd="2" destOrd="0" parTransId="{4C372461-3AEB-48E1-9561-D4E87590C51E}" sibTransId="{8E54DBFE-0AEF-489F-9E83-1069D0502587}"/>
    <dgm:cxn modelId="{6031A9CB-E3FC-4A49-83EC-F5D8F17B0B51}" type="presOf" srcId="{442FB505-963A-4922-8B44-1B9BC936DF7F}" destId="{A870F0F4-C644-431A-BC96-665E7E41A9AD}" srcOrd="1" destOrd="0" presId="urn:microsoft.com/office/officeart/2005/8/layout/orgChart1"/>
    <dgm:cxn modelId="{E863BFA7-F670-4CEE-A21D-FD7A828B1B53}" type="presOf" srcId="{7F193F80-436E-419A-AF09-FB187FD0F985}" destId="{588E5DF7-3ED4-49C3-834A-36EE7B16CEC4}" srcOrd="0" destOrd="0" presId="urn:microsoft.com/office/officeart/2005/8/layout/orgChart1"/>
    <dgm:cxn modelId="{21FC5C68-B822-4518-A4A9-117902B1ED34}" type="presOf" srcId="{EFE89004-4FE2-4FCC-8EFF-C24DB7BAE5EA}" destId="{A89A0B93-D134-4DA6-ACE6-8848CD98A8C6}" srcOrd="0" destOrd="0" presId="urn:microsoft.com/office/officeart/2005/8/layout/orgChart1"/>
    <dgm:cxn modelId="{D97B5D06-313B-408D-A56D-0FA9A628E9A4}" type="presOf" srcId="{A55E75B5-EF19-4C8B-8564-E508F24D03C9}" destId="{390B066E-E3B8-40BD-8673-DAC488511A28}" srcOrd="0" destOrd="0" presId="urn:microsoft.com/office/officeart/2005/8/layout/orgChart1"/>
    <dgm:cxn modelId="{7E1CA9DA-2E55-4CFE-8C61-136DB78C2756}" type="presParOf" srcId="{48B06A7F-1923-46FC-B144-56E94C582A33}" destId="{6675E5FA-18BD-421F-BF56-844FFF601571}" srcOrd="0" destOrd="0" presId="urn:microsoft.com/office/officeart/2005/8/layout/orgChart1"/>
    <dgm:cxn modelId="{36B69CA1-89A4-46BB-91A6-36BF935AF793}" type="presParOf" srcId="{6675E5FA-18BD-421F-BF56-844FFF601571}" destId="{A927BBBA-3C39-4D06-9025-2D203D125289}" srcOrd="0" destOrd="0" presId="urn:microsoft.com/office/officeart/2005/8/layout/orgChart1"/>
    <dgm:cxn modelId="{AE30FCC7-6555-4834-9FC0-5768F24BCC06}" type="presParOf" srcId="{A927BBBA-3C39-4D06-9025-2D203D125289}" destId="{588E5DF7-3ED4-49C3-834A-36EE7B16CEC4}" srcOrd="0" destOrd="0" presId="urn:microsoft.com/office/officeart/2005/8/layout/orgChart1"/>
    <dgm:cxn modelId="{5D05EABB-966F-46A6-B423-A41EA86C690E}" type="presParOf" srcId="{A927BBBA-3C39-4D06-9025-2D203D125289}" destId="{8FCFF87A-C612-4E5F-8077-49BC5FC40CD5}" srcOrd="1" destOrd="0" presId="urn:microsoft.com/office/officeart/2005/8/layout/orgChart1"/>
    <dgm:cxn modelId="{7DB87ACE-EE58-440A-A7F3-583690D97CC1}" type="presParOf" srcId="{6675E5FA-18BD-421F-BF56-844FFF601571}" destId="{FB14A67B-7A9A-4B3F-B44B-B5ECC37A8559}" srcOrd="1" destOrd="0" presId="urn:microsoft.com/office/officeart/2005/8/layout/orgChart1"/>
    <dgm:cxn modelId="{84C397A0-A0D1-4987-8E54-7C78420BE4AC}" type="presParOf" srcId="{FB14A67B-7A9A-4B3F-B44B-B5ECC37A8559}" destId="{02297A78-BB47-4A87-BE07-5114EDA1CB88}" srcOrd="0" destOrd="0" presId="urn:microsoft.com/office/officeart/2005/8/layout/orgChart1"/>
    <dgm:cxn modelId="{E79C95F4-01A6-4066-9EAF-CB0C03C363D7}" type="presParOf" srcId="{FB14A67B-7A9A-4B3F-B44B-B5ECC37A8559}" destId="{115E7BD1-3C72-4927-8450-791DC7146F5E}" srcOrd="1" destOrd="0" presId="urn:microsoft.com/office/officeart/2005/8/layout/orgChart1"/>
    <dgm:cxn modelId="{B966A6C4-1588-4421-BE3D-5B827258425A}" type="presParOf" srcId="{115E7BD1-3C72-4927-8450-791DC7146F5E}" destId="{41D53992-0856-4FD9-8EB6-972496239B9A}" srcOrd="0" destOrd="0" presId="urn:microsoft.com/office/officeart/2005/8/layout/orgChart1"/>
    <dgm:cxn modelId="{1EC0FD59-98D1-4FE3-807B-83B4488E4B6E}" type="presParOf" srcId="{41D53992-0856-4FD9-8EB6-972496239B9A}" destId="{47FDDDEA-B33D-4AFC-A4D8-4F8DAA26CF46}" srcOrd="0" destOrd="0" presId="urn:microsoft.com/office/officeart/2005/8/layout/orgChart1"/>
    <dgm:cxn modelId="{F90200E6-B69C-430D-8CB4-0A4764057CA2}" type="presParOf" srcId="{41D53992-0856-4FD9-8EB6-972496239B9A}" destId="{A870F0F4-C644-431A-BC96-665E7E41A9AD}" srcOrd="1" destOrd="0" presId="urn:microsoft.com/office/officeart/2005/8/layout/orgChart1"/>
    <dgm:cxn modelId="{17FC8D11-AFBA-4FCF-AA5B-6DA488603772}" type="presParOf" srcId="{115E7BD1-3C72-4927-8450-791DC7146F5E}" destId="{4233761B-4DEE-496F-9CED-A702DB72213D}" srcOrd="1" destOrd="0" presId="urn:microsoft.com/office/officeart/2005/8/layout/orgChart1"/>
    <dgm:cxn modelId="{7F2D82C8-9E55-4DEE-AB58-D39CC97A484B}" type="presParOf" srcId="{115E7BD1-3C72-4927-8450-791DC7146F5E}" destId="{74F43A0D-030D-4774-B664-046CC20FE7A8}" srcOrd="2" destOrd="0" presId="urn:microsoft.com/office/officeart/2005/8/layout/orgChart1"/>
    <dgm:cxn modelId="{4C237729-1FAD-404D-86A4-CA023B9B3747}" type="presParOf" srcId="{FB14A67B-7A9A-4B3F-B44B-B5ECC37A8559}" destId="{391686C4-68BF-48B6-8198-60EFF267CB6F}" srcOrd="2" destOrd="0" presId="urn:microsoft.com/office/officeart/2005/8/layout/orgChart1"/>
    <dgm:cxn modelId="{FE61D1DE-A814-4571-922A-B7CE41B1E8F8}" type="presParOf" srcId="{FB14A67B-7A9A-4B3F-B44B-B5ECC37A8559}" destId="{340828D0-AA68-4FBC-909E-1C79CD15089D}" srcOrd="3" destOrd="0" presId="urn:microsoft.com/office/officeart/2005/8/layout/orgChart1"/>
    <dgm:cxn modelId="{D1FD11FC-383A-4FF5-88BE-74F3F653981E}" type="presParOf" srcId="{340828D0-AA68-4FBC-909E-1C79CD15089D}" destId="{597F45C2-5759-405A-B21D-4895D9FB392A}" srcOrd="0" destOrd="0" presId="urn:microsoft.com/office/officeart/2005/8/layout/orgChart1"/>
    <dgm:cxn modelId="{B5F6D05D-B376-4012-A974-8ED0B78CD252}" type="presParOf" srcId="{597F45C2-5759-405A-B21D-4895D9FB392A}" destId="{56580318-8318-498D-A205-C316E737036E}" srcOrd="0" destOrd="0" presId="urn:microsoft.com/office/officeart/2005/8/layout/orgChart1"/>
    <dgm:cxn modelId="{03B3E3C2-B149-41FC-9696-1F8A900994E6}" type="presParOf" srcId="{597F45C2-5759-405A-B21D-4895D9FB392A}" destId="{C22BDDE9-1418-40B4-BE6C-E88960A2D4E4}" srcOrd="1" destOrd="0" presId="urn:microsoft.com/office/officeart/2005/8/layout/orgChart1"/>
    <dgm:cxn modelId="{1D36644A-E776-4A58-A176-9568B54B5796}" type="presParOf" srcId="{340828D0-AA68-4FBC-909E-1C79CD15089D}" destId="{1C966C07-DAD4-482B-AC4D-3F32717EEC0B}" srcOrd="1" destOrd="0" presId="urn:microsoft.com/office/officeart/2005/8/layout/orgChart1"/>
    <dgm:cxn modelId="{A5E65495-ABC7-4C03-9856-6BF0486E2B3B}" type="presParOf" srcId="{340828D0-AA68-4FBC-909E-1C79CD15089D}" destId="{ECF1B620-7D2F-4D53-8B9A-C81F8C510398}" srcOrd="2" destOrd="0" presId="urn:microsoft.com/office/officeart/2005/8/layout/orgChart1"/>
    <dgm:cxn modelId="{364B5285-27D3-4544-829B-2C2F55400B1B}" type="presParOf" srcId="{FB14A67B-7A9A-4B3F-B44B-B5ECC37A8559}" destId="{F18A767E-6CBA-48D3-A943-B7CA6C2763FA}" srcOrd="4" destOrd="0" presId="urn:microsoft.com/office/officeart/2005/8/layout/orgChart1"/>
    <dgm:cxn modelId="{A2C6663C-A54E-4D37-9327-A6DFA1901408}" type="presParOf" srcId="{FB14A67B-7A9A-4B3F-B44B-B5ECC37A8559}" destId="{BBA776A4-02C4-4B32-825F-2E4D1C9CB7E6}" srcOrd="5" destOrd="0" presId="urn:microsoft.com/office/officeart/2005/8/layout/orgChart1"/>
    <dgm:cxn modelId="{3D37C072-CD9B-4A95-B21D-E14F9B0BF982}" type="presParOf" srcId="{BBA776A4-02C4-4B32-825F-2E4D1C9CB7E6}" destId="{F4C0F920-7D3F-4FFB-B30F-DB5FB5312A34}" srcOrd="0" destOrd="0" presId="urn:microsoft.com/office/officeart/2005/8/layout/orgChart1"/>
    <dgm:cxn modelId="{EE0973B7-FC56-469C-8713-E8192782C732}" type="presParOf" srcId="{F4C0F920-7D3F-4FFB-B30F-DB5FB5312A34}" destId="{390B066E-E3B8-40BD-8673-DAC488511A28}" srcOrd="0" destOrd="0" presId="urn:microsoft.com/office/officeart/2005/8/layout/orgChart1"/>
    <dgm:cxn modelId="{EA7D3215-053F-4735-96EB-401718CB1B29}" type="presParOf" srcId="{F4C0F920-7D3F-4FFB-B30F-DB5FB5312A34}" destId="{900C39A2-DCB1-4C00-B24F-4519501BD132}" srcOrd="1" destOrd="0" presId="urn:microsoft.com/office/officeart/2005/8/layout/orgChart1"/>
    <dgm:cxn modelId="{3ECCCC43-CD8F-47D9-A209-035E6AEF5242}" type="presParOf" srcId="{BBA776A4-02C4-4B32-825F-2E4D1C9CB7E6}" destId="{4EE6F5C0-5AF1-4F12-B013-5731657DC6E1}" srcOrd="1" destOrd="0" presId="urn:microsoft.com/office/officeart/2005/8/layout/orgChart1"/>
    <dgm:cxn modelId="{C5F4A277-457C-408E-9F1F-04A283EEFD70}" type="presParOf" srcId="{BBA776A4-02C4-4B32-825F-2E4D1C9CB7E6}" destId="{AFC0D412-BFD2-4DB8-9400-BD48D9812EE2}" srcOrd="2" destOrd="0" presId="urn:microsoft.com/office/officeart/2005/8/layout/orgChart1"/>
    <dgm:cxn modelId="{70406F45-CAA9-42E0-9E2E-C74D868638F8}" type="presParOf" srcId="{6675E5FA-18BD-421F-BF56-844FFF601571}" destId="{8DFE3464-8087-47FA-8596-B95EA7D01304}" srcOrd="2" destOrd="0" presId="urn:microsoft.com/office/officeart/2005/8/layout/orgChart1"/>
    <dgm:cxn modelId="{C383B60C-4AC0-48B8-A3F2-45A661028EBC}" type="presParOf" srcId="{8DFE3464-8087-47FA-8596-B95EA7D01304}" destId="{3596B82D-3225-4EB7-8C13-C9565DD384FA}" srcOrd="0" destOrd="0" presId="urn:microsoft.com/office/officeart/2005/8/layout/orgChart1"/>
    <dgm:cxn modelId="{8C031AF3-AC88-4FD4-A161-5DE818F2C0B6}" type="presParOf" srcId="{8DFE3464-8087-47FA-8596-B95EA7D01304}" destId="{1616AA07-0C15-4B07-BD78-A3AA2E391C21}" srcOrd="1" destOrd="0" presId="urn:microsoft.com/office/officeart/2005/8/layout/orgChart1"/>
    <dgm:cxn modelId="{143DF9A9-D5C0-4C8D-8D35-B766A141FDD2}" type="presParOf" srcId="{1616AA07-0C15-4B07-BD78-A3AA2E391C21}" destId="{F1705065-310B-40E9-BE9E-0CD2B2A04DF1}" srcOrd="0" destOrd="0" presId="urn:microsoft.com/office/officeart/2005/8/layout/orgChart1"/>
    <dgm:cxn modelId="{E5547A67-C307-4FCE-826C-405706715DEC}" type="presParOf" srcId="{F1705065-310B-40E9-BE9E-0CD2B2A04DF1}" destId="{E81D722E-B44B-4001-9D94-85B8CF07A22B}" srcOrd="0" destOrd="0" presId="urn:microsoft.com/office/officeart/2005/8/layout/orgChart1"/>
    <dgm:cxn modelId="{6E1B4C71-51A4-482F-8F42-AD5A4980EB44}" type="presParOf" srcId="{F1705065-310B-40E9-BE9E-0CD2B2A04DF1}" destId="{15DEEED8-9833-45C1-81EE-A7241195FCB6}" srcOrd="1" destOrd="0" presId="urn:microsoft.com/office/officeart/2005/8/layout/orgChart1"/>
    <dgm:cxn modelId="{17062D52-0BD0-4FD5-A05C-467D35F46DD6}" type="presParOf" srcId="{1616AA07-0C15-4B07-BD78-A3AA2E391C21}" destId="{5261EFF9-4942-4611-A662-34D81FB2E7E5}" srcOrd="1" destOrd="0" presId="urn:microsoft.com/office/officeart/2005/8/layout/orgChart1"/>
    <dgm:cxn modelId="{3910625A-C8CD-4550-B23E-B3C624334022}" type="presParOf" srcId="{1616AA07-0C15-4B07-BD78-A3AA2E391C21}" destId="{BAB9DDBD-B08E-4BFD-9F2A-A39F8687F1E5}" srcOrd="2" destOrd="0" presId="urn:microsoft.com/office/officeart/2005/8/layout/orgChart1"/>
    <dgm:cxn modelId="{E0E4DF5E-BBDC-4DAF-ADE6-781FAF59CCEB}" type="presParOf" srcId="{48B06A7F-1923-46FC-B144-56E94C582A33}" destId="{C8131ADC-9F5C-42AD-A444-1A297607B45C}" srcOrd="1" destOrd="0" presId="urn:microsoft.com/office/officeart/2005/8/layout/orgChart1"/>
    <dgm:cxn modelId="{3F45FE72-B3DF-4974-8B3D-59E36C4D5A43}" type="presParOf" srcId="{C8131ADC-9F5C-42AD-A444-1A297607B45C}" destId="{7883469E-8562-45E5-8A34-26C2636C6C23}" srcOrd="0" destOrd="0" presId="urn:microsoft.com/office/officeart/2005/8/layout/orgChart1"/>
    <dgm:cxn modelId="{5EEED5F7-A427-4C50-8080-442E3B200E53}" type="presParOf" srcId="{7883469E-8562-45E5-8A34-26C2636C6C23}" destId="{A89A0B93-D134-4DA6-ACE6-8848CD98A8C6}" srcOrd="0" destOrd="0" presId="urn:microsoft.com/office/officeart/2005/8/layout/orgChart1"/>
    <dgm:cxn modelId="{4EAE3E22-07B5-43A3-920A-5D5990E56DE2}" type="presParOf" srcId="{7883469E-8562-45E5-8A34-26C2636C6C23}" destId="{3A358337-3B1E-4FA8-BA8C-2459D8322B17}" srcOrd="1" destOrd="0" presId="urn:microsoft.com/office/officeart/2005/8/layout/orgChart1"/>
    <dgm:cxn modelId="{E0CBD99A-2348-497C-BECA-76C95C47C6F9}" type="presParOf" srcId="{C8131ADC-9F5C-42AD-A444-1A297607B45C}" destId="{CCAA9C71-E1C9-4CEF-A814-1D38A01F1D4F}" srcOrd="1" destOrd="0" presId="urn:microsoft.com/office/officeart/2005/8/layout/orgChart1"/>
    <dgm:cxn modelId="{49FBCACF-5667-44E5-A76D-59BEB1404A4A}" type="presParOf" srcId="{C8131ADC-9F5C-42AD-A444-1A297607B45C}" destId="{A79B6C92-7B4B-4D1D-9960-F14D7BB0D5A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C53BC1F-8C7D-42DD-83EC-E83F95F0D31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043C79-3741-459D-AEA3-BE543578D5E4}">
      <dgm:prSet phldrT="[Текст]" custT="1"/>
      <dgm:spPr/>
      <dgm:t>
        <a:bodyPr/>
        <a:lstStyle/>
        <a:p>
          <a:r>
            <a:rPr lang="ru-RU" sz="2000" dirty="0" smtClean="0"/>
            <a:t>Наружный воздух</a:t>
          </a:r>
          <a:endParaRPr lang="ru-RU" sz="2000" dirty="0"/>
        </a:p>
      </dgm:t>
    </dgm:pt>
    <dgm:pt modelId="{2E41C669-6051-4908-8B60-B18CF1BEE20F}" type="parTrans" cxnId="{E1FCA2A5-4727-44E1-8C3B-99B417F8A41A}">
      <dgm:prSet/>
      <dgm:spPr/>
      <dgm:t>
        <a:bodyPr/>
        <a:lstStyle/>
        <a:p>
          <a:endParaRPr lang="ru-RU" sz="2000"/>
        </a:p>
      </dgm:t>
    </dgm:pt>
    <dgm:pt modelId="{5FE8274C-91DA-4CE0-AB23-4C0FFD326E9D}" type="sibTrans" cxnId="{E1FCA2A5-4727-44E1-8C3B-99B417F8A41A}">
      <dgm:prSet/>
      <dgm:spPr/>
      <dgm:t>
        <a:bodyPr/>
        <a:lstStyle/>
        <a:p>
          <a:endParaRPr lang="ru-RU" sz="2000"/>
        </a:p>
      </dgm:t>
    </dgm:pt>
    <dgm:pt modelId="{E91874E6-B651-4094-BE9F-D2B5C30DE27F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0070C0"/>
              </a:solidFill>
            </a:rPr>
            <a:t>Холодный период</a:t>
          </a:r>
          <a:endParaRPr lang="ru-RU" sz="2000" b="1" i="1" dirty="0">
            <a:solidFill>
              <a:srgbClr val="0070C0"/>
            </a:solidFill>
          </a:endParaRPr>
        </a:p>
      </dgm:t>
    </dgm:pt>
    <dgm:pt modelId="{70C66345-6A22-4713-A23C-1DEFCF16CB9E}" type="parTrans" cxnId="{2768EBBA-13D7-4BD8-865F-B4558A3035FD}">
      <dgm:prSet/>
      <dgm:spPr/>
      <dgm:t>
        <a:bodyPr/>
        <a:lstStyle/>
        <a:p>
          <a:endParaRPr lang="ru-RU" sz="2000" b="1" i="1"/>
        </a:p>
      </dgm:t>
    </dgm:pt>
    <dgm:pt modelId="{32E6141B-9639-4D7C-A613-B33ABA650BED}" type="sibTrans" cxnId="{2768EBBA-13D7-4BD8-865F-B4558A3035FD}">
      <dgm:prSet/>
      <dgm:spPr/>
      <dgm:t>
        <a:bodyPr/>
        <a:lstStyle/>
        <a:p>
          <a:endParaRPr lang="ru-RU" sz="2000"/>
        </a:p>
      </dgm:t>
    </dgm:pt>
    <dgm:pt modelId="{7E2B18BF-4D58-481E-96C9-2D36882A8DC5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00B050"/>
              </a:solidFill>
            </a:rPr>
            <a:t>Параметры Б – </a:t>
          </a:r>
          <a:r>
            <a:rPr lang="ru-RU" sz="2000" dirty="0" smtClean="0"/>
            <a:t>температура самой </a:t>
          </a:r>
          <a:r>
            <a:rPr lang="ru-RU" sz="2000" b="1" dirty="0" smtClean="0">
              <a:solidFill>
                <a:srgbClr val="00B050"/>
              </a:solidFill>
            </a:rPr>
            <a:t>холодной пятидневки</a:t>
          </a:r>
          <a:endParaRPr lang="ru-RU" sz="2000" b="1" dirty="0">
            <a:solidFill>
              <a:srgbClr val="00B050"/>
            </a:solidFill>
          </a:endParaRPr>
        </a:p>
      </dgm:t>
    </dgm:pt>
    <dgm:pt modelId="{356FAF7E-7C94-4F0C-B513-27E77C44887E}" type="parTrans" cxnId="{8DC4E1D2-D9AF-4010-81ED-C54497C05661}">
      <dgm:prSet/>
      <dgm:spPr/>
      <dgm:t>
        <a:bodyPr/>
        <a:lstStyle/>
        <a:p>
          <a:endParaRPr lang="ru-RU" sz="2000"/>
        </a:p>
      </dgm:t>
    </dgm:pt>
    <dgm:pt modelId="{18BDCBF5-FDF1-4CB2-B33A-3143BCB1151C}" type="sibTrans" cxnId="{8DC4E1D2-D9AF-4010-81ED-C54497C05661}">
      <dgm:prSet/>
      <dgm:spPr/>
      <dgm:t>
        <a:bodyPr/>
        <a:lstStyle/>
        <a:p>
          <a:endParaRPr lang="ru-RU" sz="2000"/>
        </a:p>
      </dgm:t>
    </dgm:pt>
    <dgm:pt modelId="{FFA893C3-1D34-416D-9425-276A4BA3B5B5}">
      <dgm:prSet phldrT="[Текст]" custT="1"/>
      <dgm:spPr/>
      <dgm:t>
        <a:bodyPr/>
        <a:lstStyle/>
        <a:p>
          <a:r>
            <a:rPr lang="ru-RU" sz="2000" b="1" i="1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К</a:t>
          </a:r>
          <a:r>
            <a:rPr lang="ru-RU" sz="2000" b="1" i="1" baseline="-25000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об</a:t>
          </a:r>
          <a:r>
            <a:rPr lang="ru-RU" sz="2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= 98 %</a:t>
          </a:r>
          <a:r>
            <a: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продолжительность отклонений </a:t>
          </a:r>
          <a:r>
            <a: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≈ 50 часов </a:t>
          </a:r>
        </a:p>
      </dgm:t>
    </dgm:pt>
    <dgm:pt modelId="{9B8F330D-5AF5-4E9F-A983-C0209381BCBA}" type="parTrans" cxnId="{0C3B7C68-C55D-4837-8F9E-7B956D5777AC}">
      <dgm:prSet/>
      <dgm:spPr/>
      <dgm:t>
        <a:bodyPr/>
        <a:lstStyle/>
        <a:p>
          <a:endParaRPr lang="ru-RU" sz="2000"/>
        </a:p>
      </dgm:t>
    </dgm:pt>
    <dgm:pt modelId="{C4161955-E76F-4C62-8657-E5D115A0E960}" type="sibTrans" cxnId="{0C3B7C68-C55D-4837-8F9E-7B956D5777AC}">
      <dgm:prSet/>
      <dgm:spPr/>
      <dgm:t>
        <a:bodyPr/>
        <a:lstStyle/>
        <a:p>
          <a:endParaRPr lang="ru-RU" sz="2000"/>
        </a:p>
      </dgm:t>
    </dgm:pt>
    <dgm:pt modelId="{E3E03DDD-E12D-44BB-B16E-FE1E7E4E3963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C00000"/>
              </a:solidFill>
            </a:rPr>
            <a:t>Теплый период</a:t>
          </a:r>
          <a:endParaRPr lang="ru-RU" sz="2000" b="1" i="1" dirty="0">
            <a:solidFill>
              <a:srgbClr val="C00000"/>
            </a:solidFill>
          </a:endParaRPr>
        </a:p>
      </dgm:t>
    </dgm:pt>
    <dgm:pt modelId="{34E1E99E-21AC-416F-957A-FBB7F0A82618}" type="parTrans" cxnId="{23C25A05-D519-4456-AA3F-856D598CDE6B}">
      <dgm:prSet/>
      <dgm:spPr/>
      <dgm:t>
        <a:bodyPr/>
        <a:lstStyle/>
        <a:p>
          <a:endParaRPr lang="ru-RU" sz="2000" b="1" i="1"/>
        </a:p>
      </dgm:t>
    </dgm:pt>
    <dgm:pt modelId="{616CBB10-C79E-4404-B539-C25B2054E0A4}" type="sibTrans" cxnId="{23C25A05-D519-4456-AA3F-856D598CDE6B}">
      <dgm:prSet/>
      <dgm:spPr/>
      <dgm:t>
        <a:bodyPr/>
        <a:lstStyle/>
        <a:p>
          <a:endParaRPr lang="ru-RU" sz="2000"/>
        </a:p>
      </dgm:t>
    </dgm:pt>
    <dgm:pt modelId="{AC82D259-6983-4044-A443-E0C4BA9C0B7C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FF66FF"/>
              </a:solidFill>
            </a:rPr>
            <a:t>Параметры А – </a:t>
          </a:r>
          <a:r>
            <a:rPr lang="ru-RU" sz="2000" b="0" i="0" u="none" dirty="0" smtClean="0">
              <a:solidFill>
                <a:schemeClr val="tx1"/>
              </a:solidFill>
            </a:rPr>
            <a:t>средняя </a:t>
          </a:r>
          <a:r>
            <a:rPr lang="ru-RU" sz="2000" dirty="0" smtClean="0"/>
            <a:t>температура самого </a:t>
          </a:r>
          <a:r>
            <a:rPr lang="ru-RU" sz="2000" b="1" dirty="0" smtClean="0">
              <a:solidFill>
                <a:srgbClr val="FF66FF"/>
              </a:solidFill>
            </a:rPr>
            <a:t>жаркого месяца</a:t>
          </a:r>
          <a:endParaRPr lang="ru-RU" sz="2000" dirty="0">
            <a:solidFill>
              <a:srgbClr val="FF66FF"/>
            </a:solidFill>
          </a:endParaRPr>
        </a:p>
      </dgm:t>
    </dgm:pt>
    <dgm:pt modelId="{09660E3A-13C5-4666-A378-C58DBF391B27}" type="parTrans" cxnId="{63E84585-9B84-42D9-9BCD-EBEF71D4ECB8}">
      <dgm:prSet/>
      <dgm:spPr/>
      <dgm:t>
        <a:bodyPr/>
        <a:lstStyle/>
        <a:p>
          <a:endParaRPr lang="ru-RU" sz="2000"/>
        </a:p>
      </dgm:t>
    </dgm:pt>
    <dgm:pt modelId="{10C04A2B-66B0-4A15-AAEE-4EFA9C526B3F}" type="sibTrans" cxnId="{63E84585-9B84-42D9-9BCD-EBEF71D4ECB8}">
      <dgm:prSet/>
      <dgm:spPr/>
      <dgm:t>
        <a:bodyPr/>
        <a:lstStyle/>
        <a:p>
          <a:endParaRPr lang="ru-RU" sz="2000"/>
        </a:p>
      </dgm:t>
    </dgm:pt>
    <dgm:pt modelId="{EFEAD591-3908-4E7C-A638-BABD74A0F6C4}">
      <dgm:prSet phldrT="[Текст]" custT="1"/>
      <dgm:spPr/>
      <dgm:t>
        <a:bodyPr/>
        <a:lstStyle/>
        <a:p>
          <a:r>
            <a:rPr lang="ru-RU" sz="2000" b="1" i="1" dirty="0" err="1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К</a:t>
          </a:r>
          <a:r>
            <a:rPr lang="ru-RU" sz="2000" b="1" i="1" baseline="-25000" dirty="0" err="1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об</a:t>
          </a:r>
          <a:r>
            <a:rPr lang="ru-RU" sz="20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= 70 %</a:t>
          </a:r>
          <a:r>
            <a: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продолжительность отклонений </a:t>
          </a:r>
          <a:r>
            <a:rPr lang="ru-RU" sz="2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≈ 400 часов </a:t>
          </a:r>
          <a:endParaRPr lang="ru-RU" sz="2000" dirty="0">
            <a:solidFill>
              <a:schemeClr val="accent6">
                <a:lumMod val="50000"/>
              </a:schemeClr>
            </a:solidFill>
          </a:endParaRPr>
        </a:p>
      </dgm:t>
    </dgm:pt>
    <dgm:pt modelId="{2A48AF03-389C-44F1-9A6B-CC7B92643B63}" type="parTrans" cxnId="{FE63DD55-1B40-451C-A0F2-A9A7D376FC4E}">
      <dgm:prSet/>
      <dgm:spPr/>
      <dgm:t>
        <a:bodyPr/>
        <a:lstStyle/>
        <a:p>
          <a:endParaRPr lang="ru-RU" sz="2000"/>
        </a:p>
      </dgm:t>
    </dgm:pt>
    <dgm:pt modelId="{21AA5DA7-4BB7-4686-83F3-A0BE56B75C2B}" type="sibTrans" cxnId="{FE63DD55-1B40-451C-A0F2-A9A7D376FC4E}">
      <dgm:prSet/>
      <dgm:spPr/>
      <dgm:t>
        <a:bodyPr/>
        <a:lstStyle/>
        <a:p>
          <a:endParaRPr lang="ru-RU" sz="2000"/>
        </a:p>
      </dgm:t>
    </dgm:pt>
    <dgm:pt modelId="{37C51B74-D3FB-4E4E-AEE4-B0E3734E14A5}" type="pres">
      <dgm:prSet presAssocID="{6C53BC1F-8C7D-42DD-83EC-E83F95F0D31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0C22F8E-AEDB-45EA-99FA-A24E9EF588AA}" type="pres">
      <dgm:prSet presAssocID="{F1043C79-3741-459D-AEA3-BE543578D5E4}" presName="hierRoot1" presStyleCnt="0"/>
      <dgm:spPr/>
    </dgm:pt>
    <dgm:pt modelId="{4E384136-3D41-4244-9BDA-6102D178F1AF}" type="pres">
      <dgm:prSet presAssocID="{F1043C79-3741-459D-AEA3-BE543578D5E4}" presName="composite" presStyleCnt="0"/>
      <dgm:spPr/>
    </dgm:pt>
    <dgm:pt modelId="{2EC5A909-BBC2-4C34-A9A1-6C14046BFAB5}" type="pres">
      <dgm:prSet presAssocID="{F1043C79-3741-459D-AEA3-BE543578D5E4}" presName="background" presStyleLbl="node0" presStyleIdx="0" presStyleCnt="1"/>
      <dgm:spPr/>
    </dgm:pt>
    <dgm:pt modelId="{6CDFE7D5-AB1E-4C60-8AE8-E0DAE626AC24}" type="pres">
      <dgm:prSet presAssocID="{F1043C79-3741-459D-AEA3-BE543578D5E4}" presName="text" presStyleLbl="fgAcc0" presStyleIdx="0" presStyleCnt="1" custLinFactNeighborX="3033" custLinFactNeighborY="-604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C2F23D-5029-4C96-AB3B-6EFB5D9FE78D}" type="pres">
      <dgm:prSet presAssocID="{F1043C79-3741-459D-AEA3-BE543578D5E4}" presName="hierChild2" presStyleCnt="0"/>
      <dgm:spPr/>
    </dgm:pt>
    <dgm:pt modelId="{E3C75FA4-A59F-440A-BBD5-E57DC8BEDE85}" type="pres">
      <dgm:prSet presAssocID="{70C66345-6A22-4713-A23C-1DEFCF16CB9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25630E1C-CABE-4B96-B41F-4169BC54E394}" type="pres">
      <dgm:prSet presAssocID="{E91874E6-B651-4094-BE9F-D2B5C30DE27F}" presName="hierRoot2" presStyleCnt="0"/>
      <dgm:spPr/>
    </dgm:pt>
    <dgm:pt modelId="{94257B60-496F-499E-9C3F-6509125D5671}" type="pres">
      <dgm:prSet presAssocID="{E91874E6-B651-4094-BE9F-D2B5C30DE27F}" presName="composite2" presStyleCnt="0"/>
      <dgm:spPr/>
    </dgm:pt>
    <dgm:pt modelId="{3A174874-56D8-4AB5-A0A6-B90768C4CB79}" type="pres">
      <dgm:prSet presAssocID="{E91874E6-B651-4094-BE9F-D2B5C30DE27F}" presName="background2" presStyleLbl="node2" presStyleIdx="0" presStyleCnt="2"/>
      <dgm:spPr/>
    </dgm:pt>
    <dgm:pt modelId="{0D91A1B8-6746-41D4-8F28-EE06F5E83DA3}" type="pres">
      <dgm:prSet presAssocID="{E91874E6-B651-4094-BE9F-D2B5C30DE27F}" presName="text2" presStyleLbl="fgAcc2" presStyleIdx="0" presStyleCnt="2" custLinFactNeighborX="-10272" custLinFactNeighborY="-580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179A33-D895-49F8-AAFA-F2344D9D9B46}" type="pres">
      <dgm:prSet presAssocID="{E91874E6-B651-4094-BE9F-D2B5C30DE27F}" presName="hierChild3" presStyleCnt="0"/>
      <dgm:spPr/>
    </dgm:pt>
    <dgm:pt modelId="{A1C8B98C-2045-427A-B408-2FC3B431AFE9}" type="pres">
      <dgm:prSet presAssocID="{356FAF7E-7C94-4F0C-B513-27E77C44887E}" presName="Name17" presStyleLbl="parChTrans1D3" presStyleIdx="0" presStyleCnt="4"/>
      <dgm:spPr/>
      <dgm:t>
        <a:bodyPr/>
        <a:lstStyle/>
        <a:p>
          <a:endParaRPr lang="ru-RU"/>
        </a:p>
      </dgm:t>
    </dgm:pt>
    <dgm:pt modelId="{1A59EA37-7CEB-4FAD-88C3-595EBC761C8E}" type="pres">
      <dgm:prSet presAssocID="{7E2B18BF-4D58-481E-96C9-2D36882A8DC5}" presName="hierRoot3" presStyleCnt="0"/>
      <dgm:spPr/>
    </dgm:pt>
    <dgm:pt modelId="{3B3FC16D-D4E8-48C6-83EB-D646F2497CF8}" type="pres">
      <dgm:prSet presAssocID="{7E2B18BF-4D58-481E-96C9-2D36882A8DC5}" presName="composite3" presStyleCnt="0"/>
      <dgm:spPr/>
    </dgm:pt>
    <dgm:pt modelId="{C2CF58EF-0884-4CE6-9FA2-7F0951EFCF2B}" type="pres">
      <dgm:prSet presAssocID="{7E2B18BF-4D58-481E-96C9-2D36882A8DC5}" presName="background3" presStyleLbl="node3" presStyleIdx="0" presStyleCnt="4"/>
      <dgm:spPr/>
    </dgm:pt>
    <dgm:pt modelId="{21B84E65-B9E6-475A-BF46-416C0F5C24BA}" type="pres">
      <dgm:prSet presAssocID="{7E2B18BF-4D58-481E-96C9-2D36882A8DC5}" presName="text3" presStyleLbl="fgAcc3" presStyleIdx="0" presStyleCnt="4" custScaleY="1993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1CEE36-64A5-4058-8F00-EFF3DE1C24E7}" type="pres">
      <dgm:prSet presAssocID="{7E2B18BF-4D58-481E-96C9-2D36882A8DC5}" presName="hierChild4" presStyleCnt="0"/>
      <dgm:spPr/>
    </dgm:pt>
    <dgm:pt modelId="{00F5D27E-74D6-4B7B-9821-638A2B63D605}" type="pres">
      <dgm:prSet presAssocID="{9B8F330D-5AF5-4E9F-A983-C0209381BCBA}" presName="Name17" presStyleLbl="parChTrans1D3" presStyleIdx="1" presStyleCnt="4"/>
      <dgm:spPr/>
      <dgm:t>
        <a:bodyPr/>
        <a:lstStyle/>
        <a:p>
          <a:endParaRPr lang="ru-RU"/>
        </a:p>
      </dgm:t>
    </dgm:pt>
    <dgm:pt modelId="{B0876640-C204-4BB5-BA98-46D59E20A17E}" type="pres">
      <dgm:prSet presAssocID="{FFA893C3-1D34-416D-9425-276A4BA3B5B5}" presName="hierRoot3" presStyleCnt="0"/>
      <dgm:spPr/>
    </dgm:pt>
    <dgm:pt modelId="{08E7398D-6E12-423C-8EA9-F8B0EDD2109D}" type="pres">
      <dgm:prSet presAssocID="{FFA893C3-1D34-416D-9425-276A4BA3B5B5}" presName="composite3" presStyleCnt="0"/>
      <dgm:spPr/>
    </dgm:pt>
    <dgm:pt modelId="{76726FDD-C048-4678-9F5D-0A9E21D1BE9B}" type="pres">
      <dgm:prSet presAssocID="{FFA893C3-1D34-416D-9425-276A4BA3B5B5}" presName="background3" presStyleLbl="node3" presStyleIdx="1" presStyleCnt="4"/>
      <dgm:spPr/>
    </dgm:pt>
    <dgm:pt modelId="{8E956C52-7FA9-479D-9A2D-D1E0ED941EAF}" type="pres">
      <dgm:prSet presAssocID="{FFA893C3-1D34-416D-9425-276A4BA3B5B5}" presName="text3" presStyleLbl="fgAcc3" presStyleIdx="1" presStyleCnt="4" custScaleY="1983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A094FC-748E-41E1-916B-D83F1F4F9375}" type="pres">
      <dgm:prSet presAssocID="{FFA893C3-1D34-416D-9425-276A4BA3B5B5}" presName="hierChild4" presStyleCnt="0"/>
      <dgm:spPr/>
    </dgm:pt>
    <dgm:pt modelId="{362DAA71-283D-493E-A237-E37BC534AD9C}" type="pres">
      <dgm:prSet presAssocID="{34E1E99E-21AC-416F-957A-FBB7F0A8261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D04A4873-8E99-4692-997D-2CB2980C7011}" type="pres">
      <dgm:prSet presAssocID="{E3E03DDD-E12D-44BB-B16E-FE1E7E4E3963}" presName="hierRoot2" presStyleCnt="0"/>
      <dgm:spPr/>
    </dgm:pt>
    <dgm:pt modelId="{CFDAB51F-CE3E-42F4-BB32-26078DA592C1}" type="pres">
      <dgm:prSet presAssocID="{E3E03DDD-E12D-44BB-B16E-FE1E7E4E3963}" presName="composite2" presStyleCnt="0"/>
      <dgm:spPr/>
    </dgm:pt>
    <dgm:pt modelId="{D262C455-5E12-46F3-9420-9CFBDE580F3A}" type="pres">
      <dgm:prSet presAssocID="{E3E03DDD-E12D-44BB-B16E-FE1E7E4E3963}" presName="background2" presStyleLbl="node2" presStyleIdx="1" presStyleCnt="2"/>
      <dgm:spPr/>
    </dgm:pt>
    <dgm:pt modelId="{EC73C152-06CA-49E1-B9FD-DB57BA7DA31B}" type="pres">
      <dgm:prSet presAssocID="{E3E03DDD-E12D-44BB-B16E-FE1E7E4E3963}" presName="text2" presStyleLbl="fgAcc2" presStyleIdx="1" presStyleCnt="2" custLinFactNeighborX="8809" custLinFactNeighborY="-639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877DDA5-FCC9-4E38-99C7-F300E1F14473}" type="pres">
      <dgm:prSet presAssocID="{E3E03DDD-E12D-44BB-B16E-FE1E7E4E3963}" presName="hierChild3" presStyleCnt="0"/>
      <dgm:spPr/>
    </dgm:pt>
    <dgm:pt modelId="{E4ECEE23-4C04-4553-88D1-ADA5E4425BCC}" type="pres">
      <dgm:prSet presAssocID="{09660E3A-13C5-4666-A378-C58DBF391B27}" presName="Name17" presStyleLbl="parChTrans1D3" presStyleIdx="2" presStyleCnt="4"/>
      <dgm:spPr/>
      <dgm:t>
        <a:bodyPr/>
        <a:lstStyle/>
        <a:p>
          <a:endParaRPr lang="ru-RU"/>
        </a:p>
      </dgm:t>
    </dgm:pt>
    <dgm:pt modelId="{010C1705-F3CC-4749-A072-5AB6312B0D6F}" type="pres">
      <dgm:prSet presAssocID="{AC82D259-6983-4044-A443-E0C4BA9C0B7C}" presName="hierRoot3" presStyleCnt="0"/>
      <dgm:spPr/>
    </dgm:pt>
    <dgm:pt modelId="{2A645D5B-99D1-4466-9B12-E90896BDB2B8}" type="pres">
      <dgm:prSet presAssocID="{AC82D259-6983-4044-A443-E0C4BA9C0B7C}" presName="composite3" presStyleCnt="0"/>
      <dgm:spPr/>
    </dgm:pt>
    <dgm:pt modelId="{E418CDCD-5BEF-45E5-BD15-DDB92929D2CF}" type="pres">
      <dgm:prSet presAssocID="{AC82D259-6983-4044-A443-E0C4BA9C0B7C}" presName="background3" presStyleLbl="node3" presStyleIdx="2" presStyleCnt="4"/>
      <dgm:spPr/>
    </dgm:pt>
    <dgm:pt modelId="{74210E4B-D2B6-43F8-9DF1-26C49ADAF563}" type="pres">
      <dgm:prSet presAssocID="{AC82D259-6983-4044-A443-E0C4BA9C0B7C}" presName="text3" presStyleLbl="fgAcc3" presStyleIdx="2" presStyleCnt="4" custScaleY="2035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4AE1AD-D60D-4AC9-868A-BAEC9C0C4563}" type="pres">
      <dgm:prSet presAssocID="{AC82D259-6983-4044-A443-E0C4BA9C0B7C}" presName="hierChild4" presStyleCnt="0"/>
      <dgm:spPr/>
    </dgm:pt>
    <dgm:pt modelId="{04FD1452-6B19-42FF-B23C-072D3F39AF09}" type="pres">
      <dgm:prSet presAssocID="{2A48AF03-389C-44F1-9A6B-CC7B92643B63}" presName="Name17" presStyleLbl="parChTrans1D3" presStyleIdx="3" presStyleCnt="4"/>
      <dgm:spPr/>
      <dgm:t>
        <a:bodyPr/>
        <a:lstStyle/>
        <a:p>
          <a:endParaRPr lang="ru-RU"/>
        </a:p>
      </dgm:t>
    </dgm:pt>
    <dgm:pt modelId="{A6F3D7EC-402D-4A57-9D88-CEC755CD4DDC}" type="pres">
      <dgm:prSet presAssocID="{EFEAD591-3908-4E7C-A638-BABD74A0F6C4}" presName="hierRoot3" presStyleCnt="0"/>
      <dgm:spPr/>
    </dgm:pt>
    <dgm:pt modelId="{AFE4023B-B977-450E-95FF-1AADA97BAB4D}" type="pres">
      <dgm:prSet presAssocID="{EFEAD591-3908-4E7C-A638-BABD74A0F6C4}" presName="composite3" presStyleCnt="0"/>
      <dgm:spPr/>
    </dgm:pt>
    <dgm:pt modelId="{F2B4B820-7746-4E52-B635-53A2FAFEA2C8}" type="pres">
      <dgm:prSet presAssocID="{EFEAD591-3908-4E7C-A638-BABD74A0F6C4}" presName="background3" presStyleLbl="node3" presStyleIdx="3" presStyleCnt="4"/>
      <dgm:spPr/>
    </dgm:pt>
    <dgm:pt modelId="{8A128CCC-00E8-4DF0-A2E1-811F84D64671}" type="pres">
      <dgm:prSet presAssocID="{EFEAD591-3908-4E7C-A638-BABD74A0F6C4}" presName="text3" presStyleLbl="fgAcc3" presStyleIdx="3" presStyleCnt="4" custScaleY="2065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6F138B-EB94-474E-8066-49D552474E07}" type="pres">
      <dgm:prSet presAssocID="{EFEAD591-3908-4E7C-A638-BABD74A0F6C4}" presName="hierChild4" presStyleCnt="0"/>
      <dgm:spPr/>
    </dgm:pt>
  </dgm:ptLst>
  <dgm:cxnLst>
    <dgm:cxn modelId="{2FF66F03-04BE-43A7-B9BB-E4A01BA156AB}" type="presOf" srcId="{6C53BC1F-8C7D-42DD-83EC-E83F95F0D31A}" destId="{37C51B74-D3FB-4E4E-AEE4-B0E3734E14A5}" srcOrd="0" destOrd="0" presId="urn:microsoft.com/office/officeart/2005/8/layout/hierarchy1"/>
    <dgm:cxn modelId="{332F73C6-9EE3-4F6B-A796-E9C9EB610A55}" type="presOf" srcId="{E91874E6-B651-4094-BE9F-D2B5C30DE27F}" destId="{0D91A1B8-6746-41D4-8F28-EE06F5E83DA3}" srcOrd="0" destOrd="0" presId="urn:microsoft.com/office/officeart/2005/8/layout/hierarchy1"/>
    <dgm:cxn modelId="{4AA6AB52-8202-4498-83B9-F76D2A9F1FFC}" type="presOf" srcId="{7E2B18BF-4D58-481E-96C9-2D36882A8DC5}" destId="{21B84E65-B9E6-475A-BF46-416C0F5C24BA}" srcOrd="0" destOrd="0" presId="urn:microsoft.com/office/officeart/2005/8/layout/hierarchy1"/>
    <dgm:cxn modelId="{2768EBBA-13D7-4BD8-865F-B4558A3035FD}" srcId="{F1043C79-3741-459D-AEA3-BE543578D5E4}" destId="{E91874E6-B651-4094-BE9F-D2B5C30DE27F}" srcOrd="0" destOrd="0" parTransId="{70C66345-6A22-4713-A23C-1DEFCF16CB9E}" sibTransId="{32E6141B-9639-4D7C-A613-B33ABA650BED}"/>
    <dgm:cxn modelId="{EA937F91-DF99-4AEB-B79C-1E8E803BB97C}" type="presOf" srcId="{356FAF7E-7C94-4F0C-B513-27E77C44887E}" destId="{A1C8B98C-2045-427A-B408-2FC3B431AFE9}" srcOrd="0" destOrd="0" presId="urn:microsoft.com/office/officeart/2005/8/layout/hierarchy1"/>
    <dgm:cxn modelId="{63E84585-9B84-42D9-9BCD-EBEF71D4ECB8}" srcId="{E3E03DDD-E12D-44BB-B16E-FE1E7E4E3963}" destId="{AC82D259-6983-4044-A443-E0C4BA9C0B7C}" srcOrd="0" destOrd="0" parTransId="{09660E3A-13C5-4666-A378-C58DBF391B27}" sibTransId="{10C04A2B-66B0-4A15-AAEE-4EFA9C526B3F}"/>
    <dgm:cxn modelId="{23C25A05-D519-4456-AA3F-856D598CDE6B}" srcId="{F1043C79-3741-459D-AEA3-BE543578D5E4}" destId="{E3E03DDD-E12D-44BB-B16E-FE1E7E4E3963}" srcOrd="1" destOrd="0" parTransId="{34E1E99E-21AC-416F-957A-FBB7F0A82618}" sibTransId="{616CBB10-C79E-4404-B539-C25B2054E0A4}"/>
    <dgm:cxn modelId="{5202A98F-2D45-4DDD-9579-C8354381E8F2}" type="presOf" srcId="{F1043C79-3741-459D-AEA3-BE543578D5E4}" destId="{6CDFE7D5-AB1E-4C60-8AE8-E0DAE626AC24}" srcOrd="0" destOrd="0" presId="urn:microsoft.com/office/officeart/2005/8/layout/hierarchy1"/>
    <dgm:cxn modelId="{0F58AC61-8D13-4C51-90C0-FFFBB266AD77}" type="presOf" srcId="{2A48AF03-389C-44F1-9A6B-CC7B92643B63}" destId="{04FD1452-6B19-42FF-B23C-072D3F39AF09}" srcOrd="0" destOrd="0" presId="urn:microsoft.com/office/officeart/2005/8/layout/hierarchy1"/>
    <dgm:cxn modelId="{5D74F442-3B96-4620-B1DD-0B8E566B3234}" type="presOf" srcId="{EFEAD591-3908-4E7C-A638-BABD74A0F6C4}" destId="{8A128CCC-00E8-4DF0-A2E1-811F84D64671}" srcOrd="0" destOrd="0" presId="urn:microsoft.com/office/officeart/2005/8/layout/hierarchy1"/>
    <dgm:cxn modelId="{71263A6E-C42B-4FF9-BEFC-E717479F35D8}" type="presOf" srcId="{70C66345-6A22-4713-A23C-1DEFCF16CB9E}" destId="{E3C75FA4-A59F-440A-BBD5-E57DC8BEDE85}" srcOrd="0" destOrd="0" presId="urn:microsoft.com/office/officeart/2005/8/layout/hierarchy1"/>
    <dgm:cxn modelId="{A6FF1218-6C4D-47A8-8233-22E9660F3DAD}" type="presOf" srcId="{AC82D259-6983-4044-A443-E0C4BA9C0B7C}" destId="{74210E4B-D2B6-43F8-9DF1-26C49ADAF563}" srcOrd="0" destOrd="0" presId="urn:microsoft.com/office/officeart/2005/8/layout/hierarchy1"/>
    <dgm:cxn modelId="{8B48C153-B248-4E87-AF79-588D5EB1DBF0}" type="presOf" srcId="{09660E3A-13C5-4666-A378-C58DBF391B27}" destId="{E4ECEE23-4C04-4553-88D1-ADA5E4425BCC}" srcOrd="0" destOrd="0" presId="urn:microsoft.com/office/officeart/2005/8/layout/hierarchy1"/>
    <dgm:cxn modelId="{BCFB3446-A4A9-46C4-84EE-A28891CAA6C8}" type="presOf" srcId="{9B8F330D-5AF5-4E9F-A983-C0209381BCBA}" destId="{00F5D27E-74D6-4B7B-9821-638A2B63D605}" srcOrd="0" destOrd="0" presId="urn:microsoft.com/office/officeart/2005/8/layout/hierarchy1"/>
    <dgm:cxn modelId="{59BC8713-20AB-433F-9F48-AC3B572F71B0}" type="presOf" srcId="{FFA893C3-1D34-416D-9425-276A4BA3B5B5}" destId="{8E956C52-7FA9-479D-9A2D-D1E0ED941EAF}" srcOrd="0" destOrd="0" presId="urn:microsoft.com/office/officeart/2005/8/layout/hierarchy1"/>
    <dgm:cxn modelId="{8DC4E1D2-D9AF-4010-81ED-C54497C05661}" srcId="{E91874E6-B651-4094-BE9F-D2B5C30DE27F}" destId="{7E2B18BF-4D58-481E-96C9-2D36882A8DC5}" srcOrd="0" destOrd="0" parTransId="{356FAF7E-7C94-4F0C-B513-27E77C44887E}" sibTransId="{18BDCBF5-FDF1-4CB2-B33A-3143BCB1151C}"/>
    <dgm:cxn modelId="{FE63DD55-1B40-451C-A0F2-A9A7D376FC4E}" srcId="{E3E03DDD-E12D-44BB-B16E-FE1E7E4E3963}" destId="{EFEAD591-3908-4E7C-A638-BABD74A0F6C4}" srcOrd="1" destOrd="0" parTransId="{2A48AF03-389C-44F1-9A6B-CC7B92643B63}" sibTransId="{21AA5DA7-4BB7-4686-83F3-A0BE56B75C2B}"/>
    <dgm:cxn modelId="{CFB53F3F-7B27-4A25-9BED-0CDCFC034B70}" type="presOf" srcId="{E3E03DDD-E12D-44BB-B16E-FE1E7E4E3963}" destId="{EC73C152-06CA-49E1-B9FD-DB57BA7DA31B}" srcOrd="0" destOrd="0" presId="urn:microsoft.com/office/officeart/2005/8/layout/hierarchy1"/>
    <dgm:cxn modelId="{B893E267-5F86-45DB-83ED-9063A1BE6987}" type="presOf" srcId="{34E1E99E-21AC-416F-957A-FBB7F0A82618}" destId="{362DAA71-283D-493E-A237-E37BC534AD9C}" srcOrd="0" destOrd="0" presId="urn:microsoft.com/office/officeart/2005/8/layout/hierarchy1"/>
    <dgm:cxn modelId="{0C3B7C68-C55D-4837-8F9E-7B956D5777AC}" srcId="{E91874E6-B651-4094-BE9F-D2B5C30DE27F}" destId="{FFA893C3-1D34-416D-9425-276A4BA3B5B5}" srcOrd="1" destOrd="0" parTransId="{9B8F330D-5AF5-4E9F-A983-C0209381BCBA}" sibTransId="{C4161955-E76F-4C62-8657-E5D115A0E960}"/>
    <dgm:cxn modelId="{E1FCA2A5-4727-44E1-8C3B-99B417F8A41A}" srcId="{6C53BC1F-8C7D-42DD-83EC-E83F95F0D31A}" destId="{F1043C79-3741-459D-AEA3-BE543578D5E4}" srcOrd="0" destOrd="0" parTransId="{2E41C669-6051-4908-8B60-B18CF1BEE20F}" sibTransId="{5FE8274C-91DA-4CE0-AB23-4C0FFD326E9D}"/>
    <dgm:cxn modelId="{370FCF81-EA03-44FE-B9E2-7AD854439C0B}" type="presParOf" srcId="{37C51B74-D3FB-4E4E-AEE4-B0E3734E14A5}" destId="{60C22F8E-AEDB-45EA-99FA-A24E9EF588AA}" srcOrd="0" destOrd="0" presId="urn:microsoft.com/office/officeart/2005/8/layout/hierarchy1"/>
    <dgm:cxn modelId="{022ADA30-E13E-41B4-8240-F8383D792A66}" type="presParOf" srcId="{60C22F8E-AEDB-45EA-99FA-A24E9EF588AA}" destId="{4E384136-3D41-4244-9BDA-6102D178F1AF}" srcOrd="0" destOrd="0" presId="urn:microsoft.com/office/officeart/2005/8/layout/hierarchy1"/>
    <dgm:cxn modelId="{E7468708-0D70-4529-B133-B63E26C3A7E9}" type="presParOf" srcId="{4E384136-3D41-4244-9BDA-6102D178F1AF}" destId="{2EC5A909-BBC2-4C34-A9A1-6C14046BFAB5}" srcOrd="0" destOrd="0" presId="urn:microsoft.com/office/officeart/2005/8/layout/hierarchy1"/>
    <dgm:cxn modelId="{E425C2AA-D0CD-49C4-AE77-2448D8BC4AD9}" type="presParOf" srcId="{4E384136-3D41-4244-9BDA-6102D178F1AF}" destId="{6CDFE7D5-AB1E-4C60-8AE8-E0DAE626AC24}" srcOrd="1" destOrd="0" presId="urn:microsoft.com/office/officeart/2005/8/layout/hierarchy1"/>
    <dgm:cxn modelId="{7E77763E-D5BE-4347-AA4B-4B5619D0D10F}" type="presParOf" srcId="{60C22F8E-AEDB-45EA-99FA-A24E9EF588AA}" destId="{45C2F23D-5029-4C96-AB3B-6EFB5D9FE78D}" srcOrd="1" destOrd="0" presId="urn:microsoft.com/office/officeart/2005/8/layout/hierarchy1"/>
    <dgm:cxn modelId="{7B9B5310-8838-46AC-B9A0-A712754EFA15}" type="presParOf" srcId="{45C2F23D-5029-4C96-AB3B-6EFB5D9FE78D}" destId="{E3C75FA4-A59F-440A-BBD5-E57DC8BEDE85}" srcOrd="0" destOrd="0" presId="urn:microsoft.com/office/officeart/2005/8/layout/hierarchy1"/>
    <dgm:cxn modelId="{ACFE2D85-FF04-4E36-9CF6-85806A188C58}" type="presParOf" srcId="{45C2F23D-5029-4C96-AB3B-6EFB5D9FE78D}" destId="{25630E1C-CABE-4B96-B41F-4169BC54E394}" srcOrd="1" destOrd="0" presId="urn:microsoft.com/office/officeart/2005/8/layout/hierarchy1"/>
    <dgm:cxn modelId="{8C25F0D0-D240-469F-912E-00BDB34A8930}" type="presParOf" srcId="{25630E1C-CABE-4B96-B41F-4169BC54E394}" destId="{94257B60-496F-499E-9C3F-6509125D5671}" srcOrd="0" destOrd="0" presId="urn:microsoft.com/office/officeart/2005/8/layout/hierarchy1"/>
    <dgm:cxn modelId="{CA1C4014-5B09-47CF-B77A-09934E478715}" type="presParOf" srcId="{94257B60-496F-499E-9C3F-6509125D5671}" destId="{3A174874-56D8-4AB5-A0A6-B90768C4CB79}" srcOrd="0" destOrd="0" presId="urn:microsoft.com/office/officeart/2005/8/layout/hierarchy1"/>
    <dgm:cxn modelId="{65E9D6A8-1939-426F-9EAB-5F8673386629}" type="presParOf" srcId="{94257B60-496F-499E-9C3F-6509125D5671}" destId="{0D91A1B8-6746-41D4-8F28-EE06F5E83DA3}" srcOrd="1" destOrd="0" presId="urn:microsoft.com/office/officeart/2005/8/layout/hierarchy1"/>
    <dgm:cxn modelId="{9DA33841-F186-440A-93D6-18A4DD8DC31D}" type="presParOf" srcId="{25630E1C-CABE-4B96-B41F-4169BC54E394}" destId="{86179A33-D895-49F8-AAFA-F2344D9D9B46}" srcOrd="1" destOrd="0" presId="urn:microsoft.com/office/officeart/2005/8/layout/hierarchy1"/>
    <dgm:cxn modelId="{2DE2DD1D-2D30-4B36-B34A-9939FA642826}" type="presParOf" srcId="{86179A33-D895-49F8-AAFA-F2344D9D9B46}" destId="{A1C8B98C-2045-427A-B408-2FC3B431AFE9}" srcOrd="0" destOrd="0" presId="urn:microsoft.com/office/officeart/2005/8/layout/hierarchy1"/>
    <dgm:cxn modelId="{9D410B73-F93C-47F8-82BA-1530540153E3}" type="presParOf" srcId="{86179A33-D895-49F8-AAFA-F2344D9D9B46}" destId="{1A59EA37-7CEB-4FAD-88C3-595EBC761C8E}" srcOrd="1" destOrd="0" presId="urn:microsoft.com/office/officeart/2005/8/layout/hierarchy1"/>
    <dgm:cxn modelId="{360A7D0A-DBF1-4B79-B3AC-9E008D04DE16}" type="presParOf" srcId="{1A59EA37-7CEB-4FAD-88C3-595EBC761C8E}" destId="{3B3FC16D-D4E8-48C6-83EB-D646F2497CF8}" srcOrd="0" destOrd="0" presId="urn:microsoft.com/office/officeart/2005/8/layout/hierarchy1"/>
    <dgm:cxn modelId="{5C5E14BD-632B-44F0-8EEE-CCD81063CCCF}" type="presParOf" srcId="{3B3FC16D-D4E8-48C6-83EB-D646F2497CF8}" destId="{C2CF58EF-0884-4CE6-9FA2-7F0951EFCF2B}" srcOrd="0" destOrd="0" presId="urn:microsoft.com/office/officeart/2005/8/layout/hierarchy1"/>
    <dgm:cxn modelId="{B2969542-25EE-471C-A1EE-FAEA2D2EDE0D}" type="presParOf" srcId="{3B3FC16D-D4E8-48C6-83EB-D646F2497CF8}" destId="{21B84E65-B9E6-475A-BF46-416C0F5C24BA}" srcOrd="1" destOrd="0" presId="urn:microsoft.com/office/officeart/2005/8/layout/hierarchy1"/>
    <dgm:cxn modelId="{CA4A9AC1-1149-4C8E-83F1-45B9CC8D0CBE}" type="presParOf" srcId="{1A59EA37-7CEB-4FAD-88C3-595EBC761C8E}" destId="{5E1CEE36-64A5-4058-8F00-EFF3DE1C24E7}" srcOrd="1" destOrd="0" presId="urn:microsoft.com/office/officeart/2005/8/layout/hierarchy1"/>
    <dgm:cxn modelId="{F578CF6D-2452-41DC-8B9D-2A1C3D3DB7D4}" type="presParOf" srcId="{86179A33-D895-49F8-AAFA-F2344D9D9B46}" destId="{00F5D27E-74D6-4B7B-9821-638A2B63D605}" srcOrd="2" destOrd="0" presId="urn:microsoft.com/office/officeart/2005/8/layout/hierarchy1"/>
    <dgm:cxn modelId="{BB8B69D5-1B5E-460B-993B-E6C9E93A21A8}" type="presParOf" srcId="{86179A33-D895-49F8-AAFA-F2344D9D9B46}" destId="{B0876640-C204-4BB5-BA98-46D59E20A17E}" srcOrd="3" destOrd="0" presId="urn:microsoft.com/office/officeart/2005/8/layout/hierarchy1"/>
    <dgm:cxn modelId="{D493FC94-D21A-42BD-B8B0-AF7FFEF7A423}" type="presParOf" srcId="{B0876640-C204-4BB5-BA98-46D59E20A17E}" destId="{08E7398D-6E12-423C-8EA9-F8B0EDD2109D}" srcOrd="0" destOrd="0" presId="urn:microsoft.com/office/officeart/2005/8/layout/hierarchy1"/>
    <dgm:cxn modelId="{4C06A595-F1DC-49F8-B4DD-AED4A6F12040}" type="presParOf" srcId="{08E7398D-6E12-423C-8EA9-F8B0EDD2109D}" destId="{76726FDD-C048-4678-9F5D-0A9E21D1BE9B}" srcOrd="0" destOrd="0" presId="urn:microsoft.com/office/officeart/2005/8/layout/hierarchy1"/>
    <dgm:cxn modelId="{1D3A10A8-D37D-418F-A67D-274A382F508D}" type="presParOf" srcId="{08E7398D-6E12-423C-8EA9-F8B0EDD2109D}" destId="{8E956C52-7FA9-479D-9A2D-D1E0ED941EAF}" srcOrd="1" destOrd="0" presId="urn:microsoft.com/office/officeart/2005/8/layout/hierarchy1"/>
    <dgm:cxn modelId="{E4569AB9-232B-418A-9C1C-01069A069024}" type="presParOf" srcId="{B0876640-C204-4BB5-BA98-46D59E20A17E}" destId="{06A094FC-748E-41E1-916B-D83F1F4F9375}" srcOrd="1" destOrd="0" presId="urn:microsoft.com/office/officeart/2005/8/layout/hierarchy1"/>
    <dgm:cxn modelId="{B332FFDC-66D5-474B-9B3F-24A9ABD2D146}" type="presParOf" srcId="{45C2F23D-5029-4C96-AB3B-6EFB5D9FE78D}" destId="{362DAA71-283D-493E-A237-E37BC534AD9C}" srcOrd="2" destOrd="0" presId="urn:microsoft.com/office/officeart/2005/8/layout/hierarchy1"/>
    <dgm:cxn modelId="{D792ADAC-B683-4816-8A52-726B880AD30E}" type="presParOf" srcId="{45C2F23D-5029-4C96-AB3B-6EFB5D9FE78D}" destId="{D04A4873-8E99-4692-997D-2CB2980C7011}" srcOrd="3" destOrd="0" presId="urn:microsoft.com/office/officeart/2005/8/layout/hierarchy1"/>
    <dgm:cxn modelId="{D2A808F7-BCA4-4020-9DDD-0D212D58DDE5}" type="presParOf" srcId="{D04A4873-8E99-4692-997D-2CB2980C7011}" destId="{CFDAB51F-CE3E-42F4-BB32-26078DA592C1}" srcOrd="0" destOrd="0" presId="urn:microsoft.com/office/officeart/2005/8/layout/hierarchy1"/>
    <dgm:cxn modelId="{EB3311FC-8C71-4D4E-A6A1-A97352B4D5D7}" type="presParOf" srcId="{CFDAB51F-CE3E-42F4-BB32-26078DA592C1}" destId="{D262C455-5E12-46F3-9420-9CFBDE580F3A}" srcOrd="0" destOrd="0" presId="urn:microsoft.com/office/officeart/2005/8/layout/hierarchy1"/>
    <dgm:cxn modelId="{609E6652-5953-4B62-B264-099A4B352EE6}" type="presParOf" srcId="{CFDAB51F-CE3E-42F4-BB32-26078DA592C1}" destId="{EC73C152-06CA-49E1-B9FD-DB57BA7DA31B}" srcOrd="1" destOrd="0" presId="urn:microsoft.com/office/officeart/2005/8/layout/hierarchy1"/>
    <dgm:cxn modelId="{8EFDCB87-3FB8-4C37-BF46-ED98557712F0}" type="presParOf" srcId="{D04A4873-8E99-4692-997D-2CB2980C7011}" destId="{0877DDA5-FCC9-4E38-99C7-F300E1F14473}" srcOrd="1" destOrd="0" presId="urn:microsoft.com/office/officeart/2005/8/layout/hierarchy1"/>
    <dgm:cxn modelId="{7543E316-C07B-4461-8FBA-4700C96B2367}" type="presParOf" srcId="{0877DDA5-FCC9-4E38-99C7-F300E1F14473}" destId="{E4ECEE23-4C04-4553-88D1-ADA5E4425BCC}" srcOrd="0" destOrd="0" presId="urn:microsoft.com/office/officeart/2005/8/layout/hierarchy1"/>
    <dgm:cxn modelId="{2A277CED-DE52-462A-9665-ECD394A62982}" type="presParOf" srcId="{0877DDA5-FCC9-4E38-99C7-F300E1F14473}" destId="{010C1705-F3CC-4749-A072-5AB6312B0D6F}" srcOrd="1" destOrd="0" presId="urn:microsoft.com/office/officeart/2005/8/layout/hierarchy1"/>
    <dgm:cxn modelId="{30118882-22EE-4CED-BDDD-FECFCA397A91}" type="presParOf" srcId="{010C1705-F3CC-4749-A072-5AB6312B0D6F}" destId="{2A645D5B-99D1-4466-9B12-E90896BDB2B8}" srcOrd="0" destOrd="0" presId="urn:microsoft.com/office/officeart/2005/8/layout/hierarchy1"/>
    <dgm:cxn modelId="{3D44CA20-831A-4E8C-8B94-B7EC0DB5577C}" type="presParOf" srcId="{2A645D5B-99D1-4466-9B12-E90896BDB2B8}" destId="{E418CDCD-5BEF-45E5-BD15-DDB92929D2CF}" srcOrd="0" destOrd="0" presId="urn:microsoft.com/office/officeart/2005/8/layout/hierarchy1"/>
    <dgm:cxn modelId="{7FFF43F5-4343-45D0-90E9-1FB1FCFCF0FB}" type="presParOf" srcId="{2A645D5B-99D1-4466-9B12-E90896BDB2B8}" destId="{74210E4B-D2B6-43F8-9DF1-26C49ADAF563}" srcOrd="1" destOrd="0" presId="urn:microsoft.com/office/officeart/2005/8/layout/hierarchy1"/>
    <dgm:cxn modelId="{21FC3CFE-DF43-48DF-9B5C-AAD6ADA05E60}" type="presParOf" srcId="{010C1705-F3CC-4749-A072-5AB6312B0D6F}" destId="{6A4AE1AD-D60D-4AC9-868A-BAEC9C0C4563}" srcOrd="1" destOrd="0" presId="urn:microsoft.com/office/officeart/2005/8/layout/hierarchy1"/>
    <dgm:cxn modelId="{7A95BCEB-B199-41B5-8D5A-DE13490600A2}" type="presParOf" srcId="{0877DDA5-FCC9-4E38-99C7-F300E1F14473}" destId="{04FD1452-6B19-42FF-B23C-072D3F39AF09}" srcOrd="2" destOrd="0" presId="urn:microsoft.com/office/officeart/2005/8/layout/hierarchy1"/>
    <dgm:cxn modelId="{FE6AD7E1-63C2-4009-B3BD-970C838610D2}" type="presParOf" srcId="{0877DDA5-FCC9-4E38-99C7-F300E1F14473}" destId="{A6F3D7EC-402D-4A57-9D88-CEC755CD4DDC}" srcOrd="3" destOrd="0" presId="urn:microsoft.com/office/officeart/2005/8/layout/hierarchy1"/>
    <dgm:cxn modelId="{54F8BA18-4145-4809-84A8-B0CC1DEFCC0D}" type="presParOf" srcId="{A6F3D7EC-402D-4A57-9D88-CEC755CD4DDC}" destId="{AFE4023B-B977-450E-95FF-1AADA97BAB4D}" srcOrd="0" destOrd="0" presId="urn:microsoft.com/office/officeart/2005/8/layout/hierarchy1"/>
    <dgm:cxn modelId="{639DCC26-59D1-42B7-9B49-B5A449B73264}" type="presParOf" srcId="{AFE4023B-B977-450E-95FF-1AADA97BAB4D}" destId="{F2B4B820-7746-4E52-B635-53A2FAFEA2C8}" srcOrd="0" destOrd="0" presId="urn:microsoft.com/office/officeart/2005/8/layout/hierarchy1"/>
    <dgm:cxn modelId="{41C37625-C673-47BF-AF98-BC9DB380D7F0}" type="presParOf" srcId="{AFE4023B-B977-450E-95FF-1AADA97BAB4D}" destId="{8A128CCC-00E8-4DF0-A2E1-811F84D64671}" srcOrd="1" destOrd="0" presId="urn:microsoft.com/office/officeart/2005/8/layout/hierarchy1"/>
    <dgm:cxn modelId="{F93ED93D-3428-4568-8E10-7436B11F1873}" type="presParOf" srcId="{A6F3D7EC-402D-4A57-9D88-CEC755CD4DDC}" destId="{E96F138B-EB94-474E-8066-49D552474E0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43F285D-BC42-4C42-886C-4DA2F2C4283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A21BE7-AB57-42FC-8621-AF7C91B4B17B}">
      <dgm:prSet phldrT="[Текст]" custT="1"/>
      <dgm:spPr/>
      <dgm:t>
        <a:bodyPr/>
        <a:lstStyle/>
        <a:p>
          <a:r>
            <a:rPr lang="ru-RU" sz="2000" b="1" dirty="0" smtClean="0"/>
            <a:t>параметры </a:t>
          </a:r>
        </a:p>
        <a:p>
          <a:r>
            <a:rPr lang="en-US" sz="2000" b="1" dirty="0" smtClean="0"/>
            <a:t>I-d</a:t>
          </a:r>
          <a:endParaRPr lang="ru-RU" sz="2000" b="1" dirty="0"/>
        </a:p>
      </dgm:t>
    </dgm:pt>
    <dgm:pt modelId="{1A510555-9F91-4E23-8B7D-6A0DBBB97369}" type="parTrans" cxnId="{62BCC9A8-DF98-45CD-9900-2BAF40117335}">
      <dgm:prSet/>
      <dgm:spPr/>
      <dgm:t>
        <a:bodyPr/>
        <a:lstStyle/>
        <a:p>
          <a:endParaRPr lang="ru-RU" sz="2000" b="1"/>
        </a:p>
      </dgm:t>
    </dgm:pt>
    <dgm:pt modelId="{75BE1FBC-FDA5-45E1-9E06-79B8B459CFF5}" type="sibTrans" cxnId="{62BCC9A8-DF98-45CD-9900-2BAF40117335}">
      <dgm:prSet/>
      <dgm:spPr/>
      <dgm:t>
        <a:bodyPr/>
        <a:lstStyle/>
        <a:p>
          <a:endParaRPr lang="ru-RU" sz="2000" b="1"/>
        </a:p>
      </dgm:t>
    </dgm:pt>
    <dgm:pt modelId="{8A49FBC6-B153-4E77-945E-989F724F9DEC}">
      <dgm:prSet phldrT="[Текст]" custT="1"/>
      <dgm:spPr/>
      <dgm:t>
        <a:bodyPr/>
        <a:lstStyle/>
        <a:p>
          <a:r>
            <a:rPr lang="en-US" sz="2000" b="1" dirty="0" smtClean="0"/>
            <a:t>t</a:t>
          </a:r>
          <a:endParaRPr lang="ru-RU" sz="2000" b="1" dirty="0"/>
        </a:p>
      </dgm:t>
    </dgm:pt>
    <dgm:pt modelId="{A480F4C8-0098-48A6-B3D4-35B334CE6465}" type="parTrans" cxnId="{0D66D6A3-17C9-4720-A3FF-27E4D702AEA4}">
      <dgm:prSet/>
      <dgm:spPr/>
      <dgm:t>
        <a:bodyPr/>
        <a:lstStyle/>
        <a:p>
          <a:endParaRPr lang="ru-RU" sz="2000" b="1"/>
        </a:p>
      </dgm:t>
    </dgm:pt>
    <dgm:pt modelId="{961FA769-7DED-4DAD-9B63-ACEB27ADB50A}" type="sibTrans" cxnId="{0D66D6A3-17C9-4720-A3FF-27E4D702AEA4}">
      <dgm:prSet/>
      <dgm:spPr/>
      <dgm:t>
        <a:bodyPr/>
        <a:lstStyle/>
        <a:p>
          <a:endParaRPr lang="ru-RU" sz="2000" b="1"/>
        </a:p>
      </dgm:t>
    </dgm:pt>
    <dgm:pt modelId="{D6FCB87E-B9C8-44D4-92D3-0DB24B651EE9}">
      <dgm:prSet phldrT="[Текст]" custT="1"/>
      <dgm:spPr/>
      <dgm:t>
        <a:bodyPr/>
        <a:lstStyle/>
        <a:p>
          <a:r>
            <a:rPr lang="el-GR" sz="2000" b="1" dirty="0" smtClean="0">
              <a:latin typeface="Times New Roman"/>
              <a:cs typeface="Times New Roman"/>
            </a:rPr>
            <a:t>φ</a:t>
          </a:r>
          <a:endParaRPr lang="ru-RU" sz="2000" b="1" dirty="0"/>
        </a:p>
      </dgm:t>
    </dgm:pt>
    <dgm:pt modelId="{61394357-BF2D-402A-961C-C81BA1C69E46}" type="parTrans" cxnId="{41A46FE4-E60C-4979-8F30-0CEA3C31C56F}">
      <dgm:prSet/>
      <dgm:spPr/>
      <dgm:t>
        <a:bodyPr/>
        <a:lstStyle/>
        <a:p>
          <a:endParaRPr lang="ru-RU" sz="2000" b="1"/>
        </a:p>
      </dgm:t>
    </dgm:pt>
    <dgm:pt modelId="{376F6BF2-B56D-49B7-8949-55577898C99B}" type="sibTrans" cxnId="{41A46FE4-E60C-4979-8F30-0CEA3C31C56F}">
      <dgm:prSet/>
      <dgm:spPr/>
      <dgm:t>
        <a:bodyPr/>
        <a:lstStyle/>
        <a:p>
          <a:endParaRPr lang="ru-RU" sz="2000" b="1"/>
        </a:p>
      </dgm:t>
    </dgm:pt>
    <dgm:pt modelId="{5DFECBEA-FD1B-4C3F-A6C2-7FE8DD5FC0D0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b="1" dirty="0" smtClean="0"/>
            <a:t>I</a:t>
          </a:r>
          <a:r>
            <a:rPr lang="ru-RU" sz="2000" b="1" dirty="0" smtClean="0"/>
            <a:t>, кДж/кг </a:t>
          </a:r>
          <a:r>
            <a:rPr lang="ru-RU" sz="2000" b="1" dirty="0" err="1" smtClean="0"/>
            <a:t>с.в</a:t>
          </a:r>
          <a:r>
            <a:rPr lang="ru-RU" sz="2000" b="1" dirty="0" smtClean="0"/>
            <a:t>.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dirty="0"/>
        </a:p>
      </dgm:t>
    </dgm:pt>
    <dgm:pt modelId="{3CDC7608-3028-4172-8660-26F7E2358890}" type="parTrans" cxnId="{E706F682-8D47-4176-89E2-9ED9EFA8BA05}">
      <dgm:prSet/>
      <dgm:spPr/>
      <dgm:t>
        <a:bodyPr/>
        <a:lstStyle/>
        <a:p>
          <a:endParaRPr lang="ru-RU" sz="2000" b="1"/>
        </a:p>
      </dgm:t>
    </dgm:pt>
    <dgm:pt modelId="{54F251AD-446E-4673-8993-084ED8029EDC}" type="sibTrans" cxnId="{E706F682-8D47-4176-89E2-9ED9EFA8BA05}">
      <dgm:prSet/>
      <dgm:spPr/>
      <dgm:t>
        <a:bodyPr/>
        <a:lstStyle/>
        <a:p>
          <a:endParaRPr lang="ru-RU" sz="2000" b="1"/>
        </a:p>
      </dgm:t>
    </dgm:pt>
    <dgm:pt modelId="{355B387D-8898-4640-A194-30015F0FBD41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b="1" dirty="0" smtClean="0"/>
            <a:t>d</a:t>
          </a:r>
          <a:r>
            <a:rPr lang="ru-RU" sz="2000" b="1" dirty="0" smtClean="0"/>
            <a:t>, г/кг </a:t>
          </a:r>
          <a:r>
            <a:rPr lang="ru-RU" sz="2000" b="1" dirty="0" err="1" smtClean="0"/>
            <a:t>с.в</a:t>
          </a:r>
          <a:r>
            <a:rPr lang="ru-RU" sz="2000" b="1" dirty="0" smtClean="0"/>
            <a:t>.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dirty="0"/>
        </a:p>
      </dgm:t>
    </dgm:pt>
    <dgm:pt modelId="{2E56CDA0-0AF7-4420-B42F-F12F31CD41DD}" type="parTrans" cxnId="{38176C94-6DF8-497F-9BC9-632F3A1E6716}">
      <dgm:prSet/>
      <dgm:spPr/>
      <dgm:t>
        <a:bodyPr/>
        <a:lstStyle/>
        <a:p>
          <a:endParaRPr lang="ru-RU" sz="2000" b="1"/>
        </a:p>
      </dgm:t>
    </dgm:pt>
    <dgm:pt modelId="{9FE31D11-1A27-4E61-BCDB-D3A956A08122}" type="sibTrans" cxnId="{38176C94-6DF8-497F-9BC9-632F3A1E6716}">
      <dgm:prSet/>
      <dgm:spPr/>
      <dgm:t>
        <a:bodyPr/>
        <a:lstStyle/>
        <a:p>
          <a:endParaRPr lang="ru-RU" sz="2000" b="1"/>
        </a:p>
      </dgm:t>
    </dgm:pt>
    <dgm:pt modelId="{5F58A4B1-D5FE-4E0B-B67D-7EBF0FC4C437}">
      <dgm:prSet phldrT="[Текст]" custT="1"/>
      <dgm:spPr/>
      <dgm:t>
        <a:bodyPr/>
        <a:lstStyle/>
        <a:p>
          <a:r>
            <a:rPr lang="en-US" sz="2000" b="1" dirty="0" smtClean="0"/>
            <a:t>P</a:t>
          </a:r>
          <a:r>
            <a:rPr lang="ru-RU" sz="2000" b="1" baseline="-25000" dirty="0" smtClean="0"/>
            <a:t>п</a:t>
          </a:r>
          <a:r>
            <a:rPr lang="ru-RU" sz="2000" b="1" baseline="0" dirty="0" smtClean="0"/>
            <a:t>, кПа</a:t>
          </a:r>
          <a:endParaRPr lang="ru-RU" sz="2000" b="1" dirty="0"/>
        </a:p>
      </dgm:t>
    </dgm:pt>
    <dgm:pt modelId="{359301E4-A1FC-4D67-809D-AC189E46267F}" type="parTrans" cxnId="{55ABF66C-8289-48C9-9B6C-4C3848EA1A3A}">
      <dgm:prSet/>
      <dgm:spPr/>
      <dgm:t>
        <a:bodyPr/>
        <a:lstStyle/>
        <a:p>
          <a:endParaRPr lang="ru-RU" sz="2000" b="1"/>
        </a:p>
      </dgm:t>
    </dgm:pt>
    <dgm:pt modelId="{921D4BEC-4013-4C31-B632-A82215E5DC95}" type="sibTrans" cxnId="{55ABF66C-8289-48C9-9B6C-4C3848EA1A3A}">
      <dgm:prSet/>
      <dgm:spPr/>
      <dgm:t>
        <a:bodyPr/>
        <a:lstStyle/>
        <a:p>
          <a:endParaRPr lang="ru-RU" sz="2000" b="1"/>
        </a:p>
      </dgm:t>
    </dgm:pt>
    <dgm:pt modelId="{86206CD4-C12C-4F4E-8C40-F3CBFB1402E5}" type="pres">
      <dgm:prSet presAssocID="{243F285D-BC42-4C42-886C-4DA2F2C4283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2C39FC0-0DB9-4E5A-AB02-623FB2370C73}" type="pres">
      <dgm:prSet presAssocID="{4FA21BE7-AB57-42FC-8621-AF7C91B4B17B}" presName="hierRoot1" presStyleCnt="0"/>
      <dgm:spPr/>
    </dgm:pt>
    <dgm:pt modelId="{94E09917-654E-4952-BC26-904E35BB449F}" type="pres">
      <dgm:prSet presAssocID="{4FA21BE7-AB57-42FC-8621-AF7C91B4B17B}" presName="composite" presStyleCnt="0"/>
      <dgm:spPr/>
    </dgm:pt>
    <dgm:pt modelId="{AF947731-415F-4B77-9032-C0B75C095696}" type="pres">
      <dgm:prSet presAssocID="{4FA21BE7-AB57-42FC-8621-AF7C91B4B17B}" presName="background" presStyleLbl="node0" presStyleIdx="0" presStyleCnt="1"/>
      <dgm:spPr/>
    </dgm:pt>
    <dgm:pt modelId="{CCAF016B-DE36-46A0-A0BE-8F5E8E271AAB}" type="pres">
      <dgm:prSet presAssocID="{4FA21BE7-AB57-42FC-8621-AF7C91B4B17B}" presName="text" presStyleLbl="fgAcc0" presStyleIdx="0" presStyleCnt="1" custScaleY="2440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868D59E-CE33-45FD-AE05-1D33F5EC929E}" type="pres">
      <dgm:prSet presAssocID="{4FA21BE7-AB57-42FC-8621-AF7C91B4B17B}" presName="hierChild2" presStyleCnt="0"/>
      <dgm:spPr/>
    </dgm:pt>
    <dgm:pt modelId="{DABA700B-844B-4C72-AA15-7DAF9FCA7294}" type="pres">
      <dgm:prSet presAssocID="{A480F4C8-0098-48A6-B3D4-35B334CE646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CF8D6D4-E1A4-4C3A-AE2C-C516C33E0781}" type="pres">
      <dgm:prSet presAssocID="{8A49FBC6-B153-4E77-945E-989F724F9DEC}" presName="hierRoot2" presStyleCnt="0"/>
      <dgm:spPr/>
    </dgm:pt>
    <dgm:pt modelId="{6075C6C5-481B-4870-B92B-A7E8182BB2F1}" type="pres">
      <dgm:prSet presAssocID="{8A49FBC6-B153-4E77-945E-989F724F9DEC}" presName="composite2" presStyleCnt="0"/>
      <dgm:spPr/>
    </dgm:pt>
    <dgm:pt modelId="{D03C4CC8-3046-46F8-AF98-3F9B76214564}" type="pres">
      <dgm:prSet presAssocID="{8A49FBC6-B153-4E77-945E-989F724F9DEC}" presName="background2" presStyleLbl="node2" presStyleIdx="0" presStyleCnt="2"/>
      <dgm:spPr/>
    </dgm:pt>
    <dgm:pt modelId="{9AFC2FE3-D55E-40E5-AF78-019A41B3EF2A}" type="pres">
      <dgm:prSet presAssocID="{8A49FBC6-B153-4E77-945E-989F724F9DEC}" presName="text2" presStyleLbl="fgAcc2" presStyleIdx="0" presStyleCnt="2" custScaleY="1898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0B5C3C-B7AC-4C98-8AB9-831EF183F013}" type="pres">
      <dgm:prSet presAssocID="{8A49FBC6-B153-4E77-945E-989F724F9DEC}" presName="hierChild3" presStyleCnt="0"/>
      <dgm:spPr/>
    </dgm:pt>
    <dgm:pt modelId="{38220FDC-4240-4F01-930C-0FDF5FC98DA4}" type="pres">
      <dgm:prSet presAssocID="{61394357-BF2D-402A-961C-C81BA1C69E46}" presName="Name17" presStyleLbl="parChTrans1D3" presStyleIdx="0" presStyleCnt="3"/>
      <dgm:spPr/>
      <dgm:t>
        <a:bodyPr/>
        <a:lstStyle/>
        <a:p>
          <a:endParaRPr lang="ru-RU"/>
        </a:p>
      </dgm:t>
    </dgm:pt>
    <dgm:pt modelId="{FE9D1673-D2C7-4768-898C-AE6BF23B49A3}" type="pres">
      <dgm:prSet presAssocID="{D6FCB87E-B9C8-44D4-92D3-0DB24B651EE9}" presName="hierRoot3" presStyleCnt="0"/>
      <dgm:spPr/>
    </dgm:pt>
    <dgm:pt modelId="{9065D307-57FA-4FA4-80DE-613706994B2F}" type="pres">
      <dgm:prSet presAssocID="{D6FCB87E-B9C8-44D4-92D3-0DB24B651EE9}" presName="composite3" presStyleCnt="0"/>
      <dgm:spPr/>
    </dgm:pt>
    <dgm:pt modelId="{B4508401-67EB-4BA8-B4E3-6EAE34A13914}" type="pres">
      <dgm:prSet presAssocID="{D6FCB87E-B9C8-44D4-92D3-0DB24B651EE9}" presName="background3" presStyleLbl="node3" presStyleIdx="0" presStyleCnt="3"/>
      <dgm:spPr/>
    </dgm:pt>
    <dgm:pt modelId="{ACEC5A28-177A-4CBE-94E4-BD213DE8042D}" type="pres">
      <dgm:prSet presAssocID="{D6FCB87E-B9C8-44D4-92D3-0DB24B651EE9}" presName="text3" presStyleLbl="fgAcc3" presStyleIdx="0" presStyleCnt="3" custScaleY="2698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778C92-FBDD-4AFC-832D-DEE633C28443}" type="pres">
      <dgm:prSet presAssocID="{D6FCB87E-B9C8-44D4-92D3-0DB24B651EE9}" presName="hierChild4" presStyleCnt="0"/>
      <dgm:spPr/>
    </dgm:pt>
    <dgm:pt modelId="{2B3B9EAB-3CF3-4B91-A347-156BAB231F68}" type="pres">
      <dgm:prSet presAssocID="{3CDC7608-3028-4172-8660-26F7E2358890}" presName="Name17" presStyleLbl="parChTrans1D3" presStyleIdx="1" presStyleCnt="3"/>
      <dgm:spPr/>
      <dgm:t>
        <a:bodyPr/>
        <a:lstStyle/>
        <a:p>
          <a:endParaRPr lang="ru-RU"/>
        </a:p>
      </dgm:t>
    </dgm:pt>
    <dgm:pt modelId="{CC77F8C3-13D5-4FDC-BF19-A66522D94DCF}" type="pres">
      <dgm:prSet presAssocID="{5DFECBEA-FD1B-4C3F-A6C2-7FE8DD5FC0D0}" presName="hierRoot3" presStyleCnt="0"/>
      <dgm:spPr/>
    </dgm:pt>
    <dgm:pt modelId="{5A218B7C-94FC-490E-B799-E5CD08B1669D}" type="pres">
      <dgm:prSet presAssocID="{5DFECBEA-FD1B-4C3F-A6C2-7FE8DD5FC0D0}" presName="composite3" presStyleCnt="0"/>
      <dgm:spPr/>
    </dgm:pt>
    <dgm:pt modelId="{0915287F-DC96-4725-B740-5CD1C83543FF}" type="pres">
      <dgm:prSet presAssocID="{5DFECBEA-FD1B-4C3F-A6C2-7FE8DD5FC0D0}" presName="background3" presStyleLbl="node3" presStyleIdx="1" presStyleCnt="3"/>
      <dgm:spPr/>
    </dgm:pt>
    <dgm:pt modelId="{34A24DB5-AB3D-4A72-9665-FE5CD1706BE1}" type="pres">
      <dgm:prSet presAssocID="{5DFECBEA-FD1B-4C3F-A6C2-7FE8DD5FC0D0}" presName="text3" presStyleLbl="fgAcc3" presStyleIdx="1" presStyleCnt="3" custScaleY="2665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6E4FFFE-9D3E-4974-9F41-1F3342C61F99}" type="pres">
      <dgm:prSet presAssocID="{5DFECBEA-FD1B-4C3F-A6C2-7FE8DD5FC0D0}" presName="hierChild4" presStyleCnt="0"/>
      <dgm:spPr/>
    </dgm:pt>
    <dgm:pt modelId="{E56FF981-3535-469C-B7C7-E0113A4F57B6}" type="pres">
      <dgm:prSet presAssocID="{2E56CDA0-0AF7-4420-B42F-F12F31CD41D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09024B22-7C30-43DC-939D-AD72D084AB18}" type="pres">
      <dgm:prSet presAssocID="{355B387D-8898-4640-A194-30015F0FBD41}" presName="hierRoot2" presStyleCnt="0"/>
      <dgm:spPr/>
    </dgm:pt>
    <dgm:pt modelId="{EF0CF295-1D17-485D-8D9B-F7C9B2FD49CD}" type="pres">
      <dgm:prSet presAssocID="{355B387D-8898-4640-A194-30015F0FBD41}" presName="composite2" presStyleCnt="0"/>
      <dgm:spPr/>
    </dgm:pt>
    <dgm:pt modelId="{D3398D94-7F6B-4027-A4C7-827A8E20D575}" type="pres">
      <dgm:prSet presAssocID="{355B387D-8898-4640-A194-30015F0FBD41}" presName="background2" presStyleLbl="node2" presStyleIdx="1" presStyleCnt="2"/>
      <dgm:spPr/>
    </dgm:pt>
    <dgm:pt modelId="{6E36AE74-7496-414C-8954-3509AE76B0D0}" type="pres">
      <dgm:prSet presAssocID="{355B387D-8898-4640-A194-30015F0FBD41}" presName="text2" presStyleLbl="fgAcc2" presStyleIdx="1" presStyleCnt="2" custScaleY="2070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70A292-B916-4D40-92A1-FF5E3E5DC7B9}" type="pres">
      <dgm:prSet presAssocID="{355B387D-8898-4640-A194-30015F0FBD41}" presName="hierChild3" presStyleCnt="0"/>
      <dgm:spPr/>
    </dgm:pt>
    <dgm:pt modelId="{F5B7A9F7-095B-47E1-957F-110DB75F78AD}" type="pres">
      <dgm:prSet presAssocID="{359301E4-A1FC-4D67-809D-AC189E46267F}" presName="Name17" presStyleLbl="parChTrans1D3" presStyleIdx="2" presStyleCnt="3"/>
      <dgm:spPr/>
      <dgm:t>
        <a:bodyPr/>
        <a:lstStyle/>
        <a:p>
          <a:endParaRPr lang="ru-RU"/>
        </a:p>
      </dgm:t>
    </dgm:pt>
    <dgm:pt modelId="{2D7E5055-A956-4AC3-A018-124E9FEE67AA}" type="pres">
      <dgm:prSet presAssocID="{5F58A4B1-D5FE-4E0B-B67D-7EBF0FC4C437}" presName="hierRoot3" presStyleCnt="0"/>
      <dgm:spPr/>
    </dgm:pt>
    <dgm:pt modelId="{BA66F1F8-25C1-4582-8675-15D72624609E}" type="pres">
      <dgm:prSet presAssocID="{5F58A4B1-D5FE-4E0B-B67D-7EBF0FC4C437}" presName="composite3" presStyleCnt="0"/>
      <dgm:spPr/>
    </dgm:pt>
    <dgm:pt modelId="{7A558823-D828-4582-89E5-39C347C2C706}" type="pres">
      <dgm:prSet presAssocID="{5F58A4B1-D5FE-4E0B-B67D-7EBF0FC4C437}" presName="background3" presStyleLbl="node3" presStyleIdx="2" presStyleCnt="3"/>
      <dgm:spPr/>
    </dgm:pt>
    <dgm:pt modelId="{575676BF-B3FB-4356-B0EF-9A549E26C530}" type="pres">
      <dgm:prSet presAssocID="{5F58A4B1-D5FE-4E0B-B67D-7EBF0FC4C437}" presName="text3" presStyleLbl="fgAcc3" presStyleIdx="2" presStyleCnt="3" custScaleY="2576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29261C-DFE3-4A8E-8A87-46C6E834A01B}" type="pres">
      <dgm:prSet presAssocID="{5F58A4B1-D5FE-4E0B-B67D-7EBF0FC4C437}" presName="hierChild4" presStyleCnt="0"/>
      <dgm:spPr/>
    </dgm:pt>
  </dgm:ptLst>
  <dgm:cxnLst>
    <dgm:cxn modelId="{7B826BA2-C196-4805-982B-0B064B7BC12E}" type="presOf" srcId="{D6FCB87E-B9C8-44D4-92D3-0DB24B651EE9}" destId="{ACEC5A28-177A-4CBE-94E4-BD213DE8042D}" srcOrd="0" destOrd="0" presId="urn:microsoft.com/office/officeart/2005/8/layout/hierarchy1"/>
    <dgm:cxn modelId="{62BCC9A8-DF98-45CD-9900-2BAF40117335}" srcId="{243F285D-BC42-4C42-886C-4DA2F2C4283A}" destId="{4FA21BE7-AB57-42FC-8621-AF7C91B4B17B}" srcOrd="0" destOrd="0" parTransId="{1A510555-9F91-4E23-8B7D-6A0DBBB97369}" sibTransId="{75BE1FBC-FDA5-45E1-9E06-79B8B459CFF5}"/>
    <dgm:cxn modelId="{7B67A945-9024-47AF-95AE-819C730C49EE}" type="presOf" srcId="{4FA21BE7-AB57-42FC-8621-AF7C91B4B17B}" destId="{CCAF016B-DE36-46A0-A0BE-8F5E8E271AAB}" srcOrd="0" destOrd="0" presId="urn:microsoft.com/office/officeart/2005/8/layout/hierarchy1"/>
    <dgm:cxn modelId="{55ABF66C-8289-48C9-9B6C-4C3848EA1A3A}" srcId="{355B387D-8898-4640-A194-30015F0FBD41}" destId="{5F58A4B1-D5FE-4E0B-B67D-7EBF0FC4C437}" srcOrd="0" destOrd="0" parTransId="{359301E4-A1FC-4D67-809D-AC189E46267F}" sibTransId="{921D4BEC-4013-4C31-B632-A82215E5DC95}"/>
    <dgm:cxn modelId="{38176C94-6DF8-497F-9BC9-632F3A1E6716}" srcId="{4FA21BE7-AB57-42FC-8621-AF7C91B4B17B}" destId="{355B387D-8898-4640-A194-30015F0FBD41}" srcOrd="1" destOrd="0" parTransId="{2E56CDA0-0AF7-4420-B42F-F12F31CD41DD}" sibTransId="{9FE31D11-1A27-4E61-BCDB-D3A956A08122}"/>
    <dgm:cxn modelId="{3877E1E2-6358-4F60-AEBA-4BFB1A0993D2}" type="presOf" srcId="{5DFECBEA-FD1B-4C3F-A6C2-7FE8DD5FC0D0}" destId="{34A24DB5-AB3D-4A72-9665-FE5CD1706BE1}" srcOrd="0" destOrd="0" presId="urn:microsoft.com/office/officeart/2005/8/layout/hierarchy1"/>
    <dgm:cxn modelId="{A3AD038D-D596-43DC-8CCD-F9117D7F663B}" type="presOf" srcId="{355B387D-8898-4640-A194-30015F0FBD41}" destId="{6E36AE74-7496-414C-8954-3509AE76B0D0}" srcOrd="0" destOrd="0" presId="urn:microsoft.com/office/officeart/2005/8/layout/hierarchy1"/>
    <dgm:cxn modelId="{337EAAF0-0B27-45EA-A71C-A5DB76BFB32B}" type="presOf" srcId="{5F58A4B1-D5FE-4E0B-B67D-7EBF0FC4C437}" destId="{575676BF-B3FB-4356-B0EF-9A549E26C530}" srcOrd="0" destOrd="0" presId="urn:microsoft.com/office/officeart/2005/8/layout/hierarchy1"/>
    <dgm:cxn modelId="{41A46FE4-E60C-4979-8F30-0CEA3C31C56F}" srcId="{8A49FBC6-B153-4E77-945E-989F724F9DEC}" destId="{D6FCB87E-B9C8-44D4-92D3-0DB24B651EE9}" srcOrd="0" destOrd="0" parTransId="{61394357-BF2D-402A-961C-C81BA1C69E46}" sibTransId="{376F6BF2-B56D-49B7-8949-55577898C99B}"/>
    <dgm:cxn modelId="{5954D3F8-9425-46B8-9D4B-7BC34D157E14}" type="presOf" srcId="{8A49FBC6-B153-4E77-945E-989F724F9DEC}" destId="{9AFC2FE3-D55E-40E5-AF78-019A41B3EF2A}" srcOrd="0" destOrd="0" presId="urn:microsoft.com/office/officeart/2005/8/layout/hierarchy1"/>
    <dgm:cxn modelId="{5B2EFDD7-87B9-4D51-AB00-5DFB448A358A}" type="presOf" srcId="{2E56CDA0-0AF7-4420-B42F-F12F31CD41DD}" destId="{E56FF981-3535-469C-B7C7-E0113A4F57B6}" srcOrd="0" destOrd="0" presId="urn:microsoft.com/office/officeart/2005/8/layout/hierarchy1"/>
    <dgm:cxn modelId="{1AD570B8-D813-49F9-885A-5CA601C21A6F}" type="presOf" srcId="{A480F4C8-0098-48A6-B3D4-35B334CE6465}" destId="{DABA700B-844B-4C72-AA15-7DAF9FCA7294}" srcOrd="0" destOrd="0" presId="urn:microsoft.com/office/officeart/2005/8/layout/hierarchy1"/>
    <dgm:cxn modelId="{0E7DEDF9-56A9-4023-A04B-E6A4F7D2C820}" type="presOf" srcId="{61394357-BF2D-402A-961C-C81BA1C69E46}" destId="{38220FDC-4240-4F01-930C-0FDF5FC98DA4}" srcOrd="0" destOrd="0" presId="urn:microsoft.com/office/officeart/2005/8/layout/hierarchy1"/>
    <dgm:cxn modelId="{E706F682-8D47-4176-89E2-9ED9EFA8BA05}" srcId="{8A49FBC6-B153-4E77-945E-989F724F9DEC}" destId="{5DFECBEA-FD1B-4C3F-A6C2-7FE8DD5FC0D0}" srcOrd="1" destOrd="0" parTransId="{3CDC7608-3028-4172-8660-26F7E2358890}" sibTransId="{54F251AD-446E-4673-8993-084ED8029EDC}"/>
    <dgm:cxn modelId="{0D66D6A3-17C9-4720-A3FF-27E4D702AEA4}" srcId="{4FA21BE7-AB57-42FC-8621-AF7C91B4B17B}" destId="{8A49FBC6-B153-4E77-945E-989F724F9DEC}" srcOrd="0" destOrd="0" parTransId="{A480F4C8-0098-48A6-B3D4-35B334CE6465}" sibTransId="{961FA769-7DED-4DAD-9B63-ACEB27ADB50A}"/>
    <dgm:cxn modelId="{A541A63A-010F-4367-BF75-24EE7E3A38CD}" type="presOf" srcId="{243F285D-BC42-4C42-886C-4DA2F2C4283A}" destId="{86206CD4-C12C-4F4E-8C40-F3CBFB1402E5}" srcOrd="0" destOrd="0" presId="urn:microsoft.com/office/officeart/2005/8/layout/hierarchy1"/>
    <dgm:cxn modelId="{A18897A0-C5BA-4653-84EA-47BC6305EED9}" type="presOf" srcId="{359301E4-A1FC-4D67-809D-AC189E46267F}" destId="{F5B7A9F7-095B-47E1-957F-110DB75F78AD}" srcOrd="0" destOrd="0" presId="urn:microsoft.com/office/officeart/2005/8/layout/hierarchy1"/>
    <dgm:cxn modelId="{D1EAA63A-58F6-4242-8345-E48573314F16}" type="presOf" srcId="{3CDC7608-3028-4172-8660-26F7E2358890}" destId="{2B3B9EAB-3CF3-4B91-A347-156BAB231F68}" srcOrd="0" destOrd="0" presId="urn:microsoft.com/office/officeart/2005/8/layout/hierarchy1"/>
    <dgm:cxn modelId="{56273746-84E7-4F8F-BED6-258A9617611B}" type="presParOf" srcId="{86206CD4-C12C-4F4E-8C40-F3CBFB1402E5}" destId="{A2C39FC0-0DB9-4E5A-AB02-623FB2370C73}" srcOrd="0" destOrd="0" presId="urn:microsoft.com/office/officeart/2005/8/layout/hierarchy1"/>
    <dgm:cxn modelId="{177D3479-88F8-4FD4-82F2-9D3612E33F51}" type="presParOf" srcId="{A2C39FC0-0DB9-4E5A-AB02-623FB2370C73}" destId="{94E09917-654E-4952-BC26-904E35BB449F}" srcOrd="0" destOrd="0" presId="urn:microsoft.com/office/officeart/2005/8/layout/hierarchy1"/>
    <dgm:cxn modelId="{944FFE08-4268-46C1-900A-BACB4526C49D}" type="presParOf" srcId="{94E09917-654E-4952-BC26-904E35BB449F}" destId="{AF947731-415F-4B77-9032-C0B75C095696}" srcOrd="0" destOrd="0" presId="urn:microsoft.com/office/officeart/2005/8/layout/hierarchy1"/>
    <dgm:cxn modelId="{7BEA7677-AADF-434C-BB6F-103FABCBCDED}" type="presParOf" srcId="{94E09917-654E-4952-BC26-904E35BB449F}" destId="{CCAF016B-DE36-46A0-A0BE-8F5E8E271AAB}" srcOrd="1" destOrd="0" presId="urn:microsoft.com/office/officeart/2005/8/layout/hierarchy1"/>
    <dgm:cxn modelId="{FA4F75F9-1FD8-48DA-AA77-92568E26464C}" type="presParOf" srcId="{A2C39FC0-0DB9-4E5A-AB02-623FB2370C73}" destId="{9868D59E-CE33-45FD-AE05-1D33F5EC929E}" srcOrd="1" destOrd="0" presId="urn:microsoft.com/office/officeart/2005/8/layout/hierarchy1"/>
    <dgm:cxn modelId="{2C2F3D6C-9930-4C3C-A941-331569CAC2A9}" type="presParOf" srcId="{9868D59E-CE33-45FD-AE05-1D33F5EC929E}" destId="{DABA700B-844B-4C72-AA15-7DAF9FCA7294}" srcOrd="0" destOrd="0" presId="urn:microsoft.com/office/officeart/2005/8/layout/hierarchy1"/>
    <dgm:cxn modelId="{3C5A2920-107D-41B9-89AD-D6F0F83A0E5D}" type="presParOf" srcId="{9868D59E-CE33-45FD-AE05-1D33F5EC929E}" destId="{DCF8D6D4-E1A4-4C3A-AE2C-C516C33E0781}" srcOrd="1" destOrd="0" presId="urn:microsoft.com/office/officeart/2005/8/layout/hierarchy1"/>
    <dgm:cxn modelId="{849CE38C-4B2A-45E2-9C85-A3D892EB3A1F}" type="presParOf" srcId="{DCF8D6D4-E1A4-4C3A-AE2C-C516C33E0781}" destId="{6075C6C5-481B-4870-B92B-A7E8182BB2F1}" srcOrd="0" destOrd="0" presId="urn:microsoft.com/office/officeart/2005/8/layout/hierarchy1"/>
    <dgm:cxn modelId="{3292CDC5-A8CC-4CD4-9B80-92B0E2F30080}" type="presParOf" srcId="{6075C6C5-481B-4870-B92B-A7E8182BB2F1}" destId="{D03C4CC8-3046-46F8-AF98-3F9B76214564}" srcOrd="0" destOrd="0" presId="urn:microsoft.com/office/officeart/2005/8/layout/hierarchy1"/>
    <dgm:cxn modelId="{80A942C7-275D-47C5-A418-16D7F1018A2C}" type="presParOf" srcId="{6075C6C5-481B-4870-B92B-A7E8182BB2F1}" destId="{9AFC2FE3-D55E-40E5-AF78-019A41B3EF2A}" srcOrd="1" destOrd="0" presId="urn:microsoft.com/office/officeart/2005/8/layout/hierarchy1"/>
    <dgm:cxn modelId="{EF2FA010-A66A-4D8E-A8B8-D512DCF3134C}" type="presParOf" srcId="{DCF8D6D4-E1A4-4C3A-AE2C-C516C33E0781}" destId="{CD0B5C3C-B7AC-4C98-8AB9-831EF183F013}" srcOrd="1" destOrd="0" presId="urn:microsoft.com/office/officeart/2005/8/layout/hierarchy1"/>
    <dgm:cxn modelId="{6E6A7544-7376-4C7C-90A7-F02D088015FE}" type="presParOf" srcId="{CD0B5C3C-B7AC-4C98-8AB9-831EF183F013}" destId="{38220FDC-4240-4F01-930C-0FDF5FC98DA4}" srcOrd="0" destOrd="0" presId="urn:microsoft.com/office/officeart/2005/8/layout/hierarchy1"/>
    <dgm:cxn modelId="{38DCB7FC-F4B2-4298-96F7-0B12A13F4AE0}" type="presParOf" srcId="{CD0B5C3C-B7AC-4C98-8AB9-831EF183F013}" destId="{FE9D1673-D2C7-4768-898C-AE6BF23B49A3}" srcOrd="1" destOrd="0" presId="urn:microsoft.com/office/officeart/2005/8/layout/hierarchy1"/>
    <dgm:cxn modelId="{D5DCC467-7203-4CA5-BF68-E63E2296C78A}" type="presParOf" srcId="{FE9D1673-D2C7-4768-898C-AE6BF23B49A3}" destId="{9065D307-57FA-4FA4-80DE-613706994B2F}" srcOrd="0" destOrd="0" presId="urn:microsoft.com/office/officeart/2005/8/layout/hierarchy1"/>
    <dgm:cxn modelId="{B746F1EA-FDA3-4CF1-9112-DB5072658331}" type="presParOf" srcId="{9065D307-57FA-4FA4-80DE-613706994B2F}" destId="{B4508401-67EB-4BA8-B4E3-6EAE34A13914}" srcOrd="0" destOrd="0" presId="urn:microsoft.com/office/officeart/2005/8/layout/hierarchy1"/>
    <dgm:cxn modelId="{92FBA0D3-8D0C-44BD-827A-661BC5FC6095}" type="presParOf" srcId="{9065D307-57FA-4FA4-80DE-613706994B2F}" destId="{ACEC5A28-177A-4CBE-94E4-BD213DE8042D}" srcOrd="1" destOrd="0" presId="urn:microsoft.com/office/officeart/2005/8/layout/hierarchy1"/>
    <dgm:cxn modelId="{5A667FAC-63B1-4848-BC09-4005A0422F49}" type="presParOf" srcId="{FE9D1673-D2C7-4768-898C-AE6BF23B49A3}" destId="{2E778C92-FBDD-4AFC-832D-DEE633C28443}" srcOrd="1" destOrd="0" presId="urn:microsoft.com/office/officeart/2005/8/layout/hierarchy1"/>
    <dgm:cxn modelId="{A2EB7174-02D9-4F53-982A-98D2E5A0C31B}" type="presParOf" srcId="{CD0B5C3C-B7AC-4C98-8AB9-831EF183F013}" destId="{2B3B9EAB-3CF3-4B91-A347-156BAB231F68}" srcOrd="2" destOrd="0" presId="urn:microsoft.com/office/officeart/2005/8/layout/hierarchy1"/>
    <dgm:cxn modelId="{825C44F1-D9BF-49B9-A46D-6471B5E52800}" type="presParOf" srcId="{CD0B5C3C-B7AC-4C98-8AB9-831EF183F013}" destId="{CC77F8C3-13D5-4FDC-BF19-A66522D94DCF}" srcOrd="3" destOrd="0" presId="urn:microsoft.com/office/officeart/2005/8/layout/hierarchy1"/>
    <dgm:cxn modelId="{2FBA83DB-0D96-4805-A256-F299EC57C82A}" type="presParOf" srcId="{CC77F8C3-13D5-4FDC-BF19-A66522D94DCF}" destId="{5A218B7C-94FC-490E-B799-E5CD08B1669D}" srcOrd="0" destOrd="0" presId="urn:microsoft.com/office/officeart/2005/8/layout/hierarchy1"/>
    <dgm:cxn modelId="{BE28FA4E-708A-4C76-9EC7-5E58B95F6C10}" type="presParOf" srcId="{5A218B7C-94FC-490E-B799-E5CD08B1669D}" destId="{0915287F-DC96-4725-B740-5CD1C83543FF}" srcOrd="0" destOrd="0" presId="urn:microsoft.com/office/officeart/2005/8/layout/hierarchy1"/>
    <dgm:cxn modelId="{9A5B07A5-F171-4D47-A6D5-7DA278C2E15D}" type="presParOf" srcId="{5A218B7C-94FC-490E-B799-E5CD08B1669D}" destId="{34A24DB5-AB3D-4A72-9665-FE5CD1706BE1}" srcOrd="1" destOrd="0" presId="urn:microsoft.com/office/officeart/2005/8/layout/hierarchy1"/>
    <dgm:cxn modelId="{9DFD1EBC-DA62-4589-99F7-DFFBA8AF467D}" type="presParOf" srcId="{CC77F8C3-13D5-4FDC-BF19-A66522D94DCF}" destId="{66E4FFFE-9D3E-4974-9F41-1F3342C61F99}" srcOrd="1" destOrd="0" presId="urn:microsoft.com/office/officeart/2005/8/layout/hierarchy1"/>
    <dgm:cxn modelId="{A546E7AF-2C0E-46A0-92C6-D5B1AED78D53}" type="presParOf" srcId="{9868D59E-CE33-45FD-AE05-1D33F5EC929E}" destId="{E56FF981-3535-469C-B7C7-E0113A4F57B6}" srcOrd="2" destOrd="0" presId="urn:microsoft.com/office/officeart/2005/8/layout/hierarchy1"/>
    <dgm:cxn modelId="{FBF6A543-D42F-401D-B572-794A7EEDB1EB}" type="presParOf" srcId="{9868D59E-CE33-45FD-AE05-1D33F5EC929E}" destId="{09024B22-7C30-43DC-939D-AD72D084AB18}" srcOrd="3" destOrd="0" presId="urn:microsoft.com/office/officeart/2005/8/layout/hierarchy1"/>
    <dgm:cxn modelId="{F639FD00-7485-4C1F-811D-4BA38F857C44}" type="presParOf" srcId="{09024B22-7C30-43DC-939D-AD72D084AB18}" destId="{EF0CF295-1D17-485D-8D9B-F7C9B2FD49CD}" srcOrd="0" destOrd="0" presId="urn:microsoft.com/office/officeart/2005/8/layout/hierarchy1"/>
    <dgm:cxn modelId="{7F868240-8EA5-4321-82C3-3F92774C5783}" type="presParOf" srcId="{EF0CF295-1D17-485D-8D9B-F7C9B2FD49CD}" destId="{D3398D94-7F6B-4027-A4C7-827A8E20D575}" srcOrd="0" destOrd="0" presId="urn:microsoft.com/office/officeart/2005/8/layout/hierarchy1"/>
    <dgm:cxn modelId="{CD24B13C-325F-475F-8630-22C5D00A8D1C}" type="presParOf" srcId="{EF0CF295-1D17-485D-8D9B-F7C9B2FD49CD}" destId="{6E36AE74-7496-414C-8954-3509AE76B0D0}" srcOrd="1" destOrd="0" presId="urn:microsoft.com/office/officeart/2005/8/layout/hierarchy1"/>
    <dgm:cxn modelId="{B06BABE9-906E-4D6A-949E-BF84F45D63A1}" type="presParOf" srcId="{09024B22-7C30-43DC-939D-AD72D084AB18}" destId="{7370A292-B916-4D40-92A1-FF5E3E5DC7B9}" srcOrd="1" destOrd="0" presId="urn:microsoft.com/office/officeart/2005/8/layout/hierarchy1"/>
    <dgm:cxn modelId="{401CAC0E-DEB5-4CAD-B868-55B9134055EC}" type="presParOf" srcId="{7370A292-B916-4D40-92A1-FF5E3E5DC7B9}" destId="{F5B7A9F7-095B-47E1-957F-110DB75F78AD}" srcOrd="0" destOrd="0" presId="urn:microsoft.com/office/officeart/2005/8/layout/hierarchy1"/>
    <dgm:cxn modelId="{3DACAABA-CD96-40CC-869C-57F7B7C9AF4A}" type="presParOf" srcId="{7370A292-B916-4D40-92A1-FF5E3E5DC7B9}" destId="{2D7E5055-A956-4AC3-A018-124E9FEE67AA}" srcOrd="1" destOrd="0" presId="urn:microsoft.com/office/officeart/2005/8/layout/hierarchy1"/>
    <dgm:cxn modelId="{E26805F1-26D2-4F17-B251-DDAAC240F681}" type="presParOf" srcId="{2D7E5055-A956-4AC3-A018-124E9FEE67AA}" destId="{BA66F1F8-25C1-4582-8675-15D72624609E}" srcOrd="0" destOrd="0" presId="urn:microsoft.com/office/officeart/2005/8/layout/hierarchy1"/>
    <dgm:cxn modelId="{1EA2A1B8-5590-4A87-8797-9515D944CDC5}" type="presParOf" srcId="{BA66F1F8-25C1-4582-8675-15D72624609E}" destId="{7A558823-D828-4582-89E5-39C347C2C706}" srcOrd="0" destOrd="0" presId="urn:microsoft.com/office/officeart/2005/8/layout/hierarchy1"/>
    <dgm:cxn modelId="{CE9AA6DA-5A93-42D3-A1F6-36F8F1FCADDD}" type="presParOf" srcId="{BA66F1F8-25C1-4582-8675-15D72624609E}" destId="{575676BF-B3FB-4356-B0EF-9A549E26C530}" srcOrd="1" destOrd="0" presId="urn:microsoft.com/office/officeart/2005/8/layout/hierarchy1"/>
    <dgm:cxn modelId="{EBD46CE6-9D77-4A5E-A818-41809351F31C}" type="presParOf" srcId="{2D7E5055-A956-4AC3-A018-124E9FEE67AA}" destId="{A429261C-DFE3-4A8E-8A87-46C6E834A01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FEB71E-04B0-4271-A75F-A9B7198A3E95}">
      <dsp:nvSpPr>
        <dsp:cNvPr id="0" name=""/>
        <dsp:cNvSpPr/>
      </dsp:nvSpPr>
      <dsp:spPr>
        <a:xfrm>
          <a:off x="3741092" y="2262981"/>
          <a:ext cx="747414" cy="16069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73707" y="0"/>
              </a:lnTo>
              <a:lnTo>
                <a:pt x="373707" y="1606941"/>
              </a:lnTo>
              <a:lnTo>
                <a:pt x="747414" y="16069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281764-FFD5-455A-A8B1-FD3C3DBC26B1}">
      <dsp:nvSpPr>
        <dsp:cNvPr id="0" name=""/>
        <dsp:cNvSpPr/>
      </dsp:nvSpPr>
      <dsp:spPr>
        <a:xfrm>
          <a:off x="3741092" y="2217261"/>
          <a:ext cx="7474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47414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FD309-62AC-4443-8EC2-CABA820E96E2}">
      <dsp:nvSpPr>
        <dsp:cNvPr id="0" name=""/>
        <dsp:cNvSpPr/>
      </dsp:nvSpPr>
      <dsp:spPr>
        <a:xfrm>
          <a:off x="3741092" y="656039"/>
          <a:ext cx="747414" cy="1606941"/>
        </a:xfrm>
        <a:custGeom>
          <a:avLst/>
          <a:gdLst/>
          <a:ahLst/>
          <a:cxnLst/>
          <a:rect l="0" t="0" r="0" b="0"/>
          <a:pathLst>
            <a:path>
              <a:moveTo>
                <a:pt x="0" y="1606941"/>
              </a:moveTo>
              <a:lnTo>
                <a:pt x="373707" y="1606941"/>
              </a:lnTo>
              <a:lnTo>
                <a:pt x="373707" y="0"/>
              </a:lnTo>
              <a:lnTo>
                <a:pt x="74741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555993-D022-4188-BC0F-10AD0D16F3F5}">
      <dsp:nvSpPr>
        <dsp:cNvPr id="0" name=""/>
        <dsp:cNvSpPr/>
      </dsp:nvSpPr>
      <dsp:spPr>
        <a:xfrm>
          <a:off x="4018" y="1693077"/>
          <a:ext cx="3737074" cy="11398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/>
            <a:t>Параметры </a:t>
          </a:r>
          <a:r>
            <a:rPr lang="ru-RU" sz="3100" b="1" kern="1200" dirty="0" smtClean="0">
              <a:solidFill>
                <a:srgbClr val="7030A0"/>
              </a:solidFill>
            </a:rPr>
            <a:t>влажного воздуха</a:t>
          </a:r>
          <a:endParaRPr lang="ru-RU" sz="3100" b="1" kern="1200" dirty="0">
            <a:solidFill>
              <a:srgbClr val="7030A0"/>
            </a:solidFill>
          </a:endParaRPr>
        </a:p>
      </dsp:txBody>
      <dsp:txXfrm>
        <a:off x="4018" y="1693077"/>
        <a:ext cx="3737074" cy="1139807"/>
      </dsp:txXfrm>
    </dsp:sp>
    <dsp:sp modelId="{23D68C35-7241-4995-83D8-D670A617FF72}">
      <dsp:nvSpPr>
        <dsp:cNvPr id="0" name=""/>
        <dsp:cNvSpPr/>
      </dsp:nvSpPr>
      <dsp:spPr>
        <a:xfrm>
          <a:off x="4488507" y="86135"/>
          <a:ext cx="3737074" cy="11398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/>
            <a:t>Параметры </a:t>
          </a:r>
          <a:r>
            <a:rPr lang="ru-RU" sz="3100" b="1" kern="1200" dirty="0" smtClean="0">
              <a:solidFill>
                <a:srgbClr val="FF99CC"/>
              </a:solidFill>
            </a:rPr>
            <a:t>внутреннего воздуха</a:t>
          </a:r>
          <a:endParaRPr lang="ru-RU" sz="3100" b="1" kern="1200" dirty="0">
            <a:solidFill>
              <a:srgbClr val="FF99CC"/>
            </a:solidFill>
          </a:endParaRPr>
        </a:p>
      </dsp:txBody>
      <dsp:txXfrm>
        <a:off x="4488507" y="86135"/>
        <a:ext cx="3737074" cy="1139807"/>
      </dsp:txXfrm>
    </dsp:sp>
    <dsp:sp modelId="{1D939D80-D325-44F7-81AE-0C0D1B638065}">
      <dsp:nvSpPr>
        <dsp:cNvPr id="0" name=""/>
        <dsp:cNvSpPr/>
      </dsp:nvSpPr>
      <dsp:spPr>
        <a:xfrm>
          <a:off x="4488507" y="1693077"/>
          <a:ext cx="3737074" cy="11398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/>
            <a:t>Параметры </a:t>
          </a:r>
          <a:r>
            <a:rPr lang="ru-RU" sz="3100" b="1" kern="1200" dirty="0" smtClean="0">
              <a:solidFill>
                <a:srgbClr val="CCFF33"/>
              </a:solidFill>
            </a:rPr>
            <a:t>наружного воздуха</a:t>
          </a:r>
          <a:endParaRPr lang="ru-RU" sz="3100" b="1" kern="1200" dirty="0">
            <a:solidFill>
              <a:srgbClr val="CCFF33"/>
            </a:solidFill>
          </a:endParaRPr>
        </a:p>
      </dsp:txBody>
      <dsp:txXfrm>
        <a:off x="4488507" y="1693077"/>
        <a:ext cx="3737074" cy="1139807"/>
      </dsp:txXfrm>
    </dsp:sp>
    <dsp:sp modelId="{758ED1E6-701E-4422-AECA-044BE644CB43}">
      <dsp:nvSpPr>
        <dsp:cNvPr id="0" name=""/>
        <dsp:cNvSpPr/>
      </dsp:nvSpPr>
      <dsp:spPr>
        <a:xfrm>
          <a:off x="4488507" y="3300019"/>
          <a:ext cx="3737074" cy="11398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b="1" kern="1200" dirty="0" smtClean="0"/>
            <a:t>Параметры </a:t>
          </a:r>
          <a:r>
            <a:rPr lang="ru-RU" sz="3100" b="1" kern="1200" dirty="0" smtClean="0">
              <a:solidFill>
                <a:srgbClr val="66FFFF"/>
              </a:solidFill>
            </a:rPr>
            <a:t>удаляемого воздуха</a:t>
          </a:r>
          <a:endParaRPr lang="ru-RU" sz="3100" b="1" kern="1200" dirty="0">
            <a:solidFill>
              <a:srgbClr val="66FFFF"/>
            </a:solidFill>
          </a:endParaRPr>
        </a:p>
      </dsp:txBody>
      <dsp:txXfrm>
        <a:off x="4488507" y="3300019"/>
        <a:ext cx="3737074" cy="113980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AC8F97-53A7-4543-A968-650936AD5A0D}">
      <dsp:nvSpPr>
        <dsp:cNvPr id="0" name=""/>
        <dsp:cNvSpPr/>
      </dsp:nvSpPr>
      <dsp:spPr>
        <a:xfrm>
          <a:off x="6807507" y="3511560"/>
          <a:ext cx="91440" cy="6445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6474"/>
              </a:lnTo>
              <a:lnTo>
                <a:pt x="49622" y="436474"/>
              </a:lnTo>
              <a:lnTo>
                <a:pt x="49622" y="6445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E8F28E-D933-47D1-99EA-A485653E7647}">
      <dsp:nvSpPr>
        <dsp:cNvPr id="0" name=""/>
        <dsp:cNvSpPr/>
      </dsp:nvSpPr>
      <dsp:spPr>
        <a:xfrm>
          <a:off x="4735393" y="1432267"/>
          <a:ext cx="2117833" cy="6531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117"/>
              </a:lnTo>
              <a:lnTo>
                <a:pt x="2117833" y="445117"/>
              </a:lnTo>
              <a:lnTo>
                <a:pt x="2117833" y="6531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88C50D-463C-47DF-8663-6794DA186BBF}">
      <dsp:nvSpPr>
        <dsp:cNvPr id="0" name=""/>
        <dsp:cNvSpPr/>
      </dsp:nvSpPr>
      <dsp:spPr>
        <a:xfrm>
          <a:off x="2617559" y="3511560"/>
          <a:ext cx="1372470" cy="6531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5117"/>
              </a:lnTo>
              <a:lnTo>
                <a:pt x="1372470" y="445117"/>
              </a:lnTo>
              <a:lnTo>
                <a:pt x="1372470" y="65317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882F1E-1ACF-4550-8A5F-706F4008D1B7}">
      <dsp:nvSpPr>
        <dsp:cNvPr id="0" name=""/>
        <dsp:cNvSpPr/>
      </dsp:nvSpPr>
      <dsp:spPr>
        <a:xfrm>
          <a:off x="1126832" y="3511560"/>
          <a:ext cx="1490726" cy="653171"/>
        </a:xfrm>
        <a:custGeom>
          <a:avLst/>
          <a:gdLst/>
          <a:ahLst/>
          <a:cxnLst/>
          <a:rect l="0" t="0" r="0" b="0"/>
          <a:pathLst>
            <a:path>
              <a:moveTo>
                <a:pt x="1490726" y="0"/>
              </a:moveTo>
              <a:lnTo>
                <a:pt x="1490726" y="445117"/>
              </a:lnTo>
              <a:lnTo>
                <a:pt x="0" y="445117"/>
              </a:lnTo>
              <a:lnTo>
                <a:pt x="0" y="65317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8C4983-C3B5-43A8-A533-1E97156A8C72}">
      <dsp:nvSpPr>
        <dsp:cNvPr id="0" name=""/>
        <dsp:cNvSpPr/>
      </dsp:nvSpPr>
      <dsp:spPr>
        <a:xfrm>
          <a:off x="2617559" y="1432267"/>
          <a:ext cx="2117833" cy="653171"/>
        </a:xfrm>
        <a:custGeom>
          <a:avLst/>
          <a:gdLst/>
          <a:ahLst/>
          <a:cxnLst/>
          <a:rect l="0" t="0" r="0" b="0"/>
          <a:pathLst>
            <a:path>
              <a:moveTo>
                <a:pt x="2117833" y="0"/>
              </a:moveTo>
              <a:lnTo>
                <a:pt x="2117833" y="445117"/>
              </a:lnTo>
              <a:lnTo>
                <a:pt x="0" y="445117"/>
              </a:lnTo>
              <a:lnTo>
                <a:pt x="0" y="6531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6006A1-1A36-4CFB-8053-17DC98A488F7}">
      <dsp:nvSpPr>
        <dsp:cNvPr id="0" name=""/>
        <dsp:cNvSpPr/>
      </dsp:nvSpPr>
      <dsp:spPr>
        <a:xfrm>
          <a:off x="3612462" y="6146"/>
          <a:ext cx="2245861" cy="1426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631542-E4E9-4268-B789-1478501B749F}">
      <dsp:nvSpPr>
        <dsp:cNvPr id="0" name=""/>
        <dsp:cNvSpPr/>
      </dsp:nvSpPr>
      <dsp:spPr>
        <a:xfrm>
          <a:off x="3862002" y="243209"/>
          <a:ext cx="2245861" cy="1426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0070C0"/>
              </a:solidFill>
            </a:rPr>
            <a:t>Поле </a:t>
          </a:r>
          <a:r>
            <a:rPr lang="en-US" sz="1900" b="1" kern="1200" dirty="0" smtClean="0">
              <a:solidFill>
                <a:srgbClr val="0070C0"/>
              </a:solidFill>
            </a:rPr>
            <a:t>I</a:t>
          </a:r>
          <a:r>
            <a:rPr lang="ru-RU" sz="1900" b="1" kern="1200" dirty="0" smtClean="0">
              <a:solidFill>
                <a:srgbClr val="0070C0"/>
              </a:solidFill>
            </a:rPr>
            <a:t>-</a:t>
          </a:r>
          <a:r>
            <a:rPr lang="en-US" sz="1900" b="1" kern="1200" dirty="0" smtClean="0">
              <a:solidFill>
                <a:srgbClr val="0070C0"/>
              </a:solidFill>
            </a:rPr>
            <a:t>d</a:t>
          </a:r>
          <a:endParaRPr lang="ru-RU" sz="1900" b="1" kern="1200" dirty="0">
            <a:solidFill>
              <a:srgbClr val="0070C0"/>
            </a:solidFill>
          </a:endParaRPr>
        </a:p>
      </dsp:txBody>
      <dsp:txXfrm>
        <a:off x="3903772" y="284979"/>
        <a:ext cx="2162321" cy="1342581"/>
      </dsp:txXfrm>
    </dsp:sp>
    <dsp:sp modelId="{7481BCC7-943D-42B2-A37E-195B4967E65E}">
      <dsp:nvSpPr>
        <dsp:cNvPr id="0" name=""/>
        <dsp:cNvSpPr/>
      </dsp:nvSpPr>
      <dsp:spPr>
        <a:xfrm>
          <a:off x="1494628" y="2085439"/>
          <a:ext cx="2245861" cy="1426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0193D6-6D63-4D90-96F4-6C5D96315200}">
      <dsp:nvSpPr>
        <dsp:cNvPr id="0" name=""/>
        <dsp:cNvSpPr/>
      </dsp:nvSpPr>
      <dsp:spPr>
        <a:xfrm>
          <a:off x="1744168" y="2322502"/>
          <a:ext cx="2245861" cy="1426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линии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dirty="0" err="1" smtClean="0">
              <a:solidFill>
                <a:srgbClr val="C00000"/>
              </a:solidFill>
            </a:rPr>
            <a:t>изоэнтальпий</a:t>
          </a:r>
          <a:endParaRPr lang="ru-RU" sz="1900" b="1" i="1" kern="1200" dirty="0">
            <a:solidFill>
              <a:srgbClr val="C00000"/>
            </a:solidFill>
          </a:endParaRPr>
        </a:p>
      </dsp:txBody>
      <dsp:txXfrm>
        <a:off x="1785938" y="2364272"/>
        <a:ext cx="2162321" cy="1342581"/>
      </dsp:txXfrm>
    </dsp:sp>
    <dsp:sp modelId="{FA19DA28-6814-4687-90A5-069CCD1DBD9F}">
      <dsp:nvSpPr>
        <dsp:cNvPr id="0" name=""/>
        <dsp:cNvSpPr/>
      </dsp:nvSpPr>
      <dsp:spPr>
        <a:xfrm>
          <a:off x="3902" y="4164732"/>
          <a:ext cx="2245861" cy="1426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E4267D-0889-4207-96FC-D8E03BCB3AC5}">
      <dsp:nvSpPr>
        <dsp:cNvPr id="0" name=""/>
        <dsp:cNvSpPr/>
      </dsp:nvSpPr>
      <dsp:spPr>
        <a:xfrm>
          <a:off x="253442" y="4401795"/>
          <a:ext cx="2245861" cy="1426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линии </a:t>
          </a:r>
          <a:r>
            <a:rPr lang="ru-RU" sz="1900" b="1" i="1" kern="1200" dirty="0" smtClean="0">
              <a:solidFill>
                <a:srgbClr val="FF0000"/>
              </a:solidFill>
            </a:rPr>
            <a:t>изотерм</a:t>
          </a:r>
          <a:endParaRPr lang="ru-RU" sz="1900" b="1" i="1" kern="1200" dirty="0">
            <a:solidFill>
              <a:srgbClr val="FF0000"/>
            </a:solidFill>
          </a:endParaRPr>
        </a:p>
      </dsp:txBody>
      <dsp:txXfrm>
        <a:off x="295212" y="4443565"/>
        <a:ext cx="2162321" cy="1342581"/>
      </dsp:txXfrm>
    </dsp:sp>
    <dsp:sp modelId="{B5502E45-0F71-4ED0-8238-90042F89177F}">
      <dsp:nvSpPr>
        <dsp:cNvPr id="0" name=""/>
        <dsp:cNvSpPr/>
      </dsp:nvSpPr>
      <dsp:spPr>
        <a:xfrm>
          <a:off x="2748843" y="4164732"/>
          <a:ext cx="2482372" cy="1426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A4DC46-DA92-4A0F-BF54-5C8A3C3A8F18}">
      <dsp:nvSpPr>
        <dsp:cNvPr id="0" name=""/>
        <dsp:cNvSpPr/>
      </dsp:nvSpPr>
      <dsp:spPr>
        <a:xfrm>
          <a:off x="2998383" y="4401795"/>
          <a:ext cx="2482372" cy="1426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линии постоянной влажности </a:t>
          </a:r>
          <a:r>
            <a:rPr lang="el-GR" sz="2400" b="1" i="1" kern="1200" dirty="0" smtClean="0">
              <a:solidFill>
                <a:srgbClr val="00B0F0"/>
              </a:solidFill>
              <a:latin typeface="Times New Roman"/>
              <a:cs typeface="Times New Roman"/>
            </a:rPr>
            <a:t>φ</a:t>
          </a:r>
          <a:r>
            <a:rPr lang="ru-RU" sz="2400" b="1" i="1" kern="1200" dirty="0" smtClean="0">
              <a:solidFill>
                <a:srgbClr val="00B0F0"/>
              </a:solidFill>
              <a:latin typeface="Times New Roman"/>
              <a:cs typeface="Times New Roman"/>
            </a:rPr>
            <a:t>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solidFill>
                <a:srgbClr val="00B0F0"/>
              </a:solidFill>
              <a:latin typeface="Times New Roman"/>
              <a:cs typeface="Times New Roman"/>
            </a:rPr>
            <a:t>ненасыщенный в-х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kern="1200" dirty="0" smtClean="0">
              <a:solidFill>
                <a:srgbClr val="00B0F0"/>
              </a:solidFill>
              <a:latin typeface="Times New Roman"/>
              <a:cs typeface="Times New Roman"/>
            </a:rPr>
            <a:t>насыщенный (100%)</a:t>
          </a:r>
          <a:endParaRPr lang="ru-RU" sz="2000" b="0" i="0" kern="1200" dirty="0">
            <a:solidFill>
              <a:srgbClr val="00B0F0"/>
            </a:solidFill>
          </a:endParaRPr>
        </a:p>
      </dsp:txBody>
      <dsp:txXfrm>
        <a:off x="3040153" y="4443565"/>
        <a:ext cx="2398832" cy="1342581"/>
      </dsp:txXfrm>
    </dsp:sp>
    <dsp:sp modelId="{535E2C44-793C-460B-9EDD-C5D64ADE96A5}">
      <dsp:nvSpPr>
        <dsp:cNvPr id="0" name=""/>
        <dsp:cNvSpPr/>
      </dsp:nvSpPr>
      <dsp:spPr>
        <a:xfrm>
          <a:off x="5730296" y="2085439"/>
          <a:ext cx="2245861" cy="1426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15F121-666B-464A-A007-FEFBE7A5B3A4}">
      <dsp:nvSpPr>
        <dsp:cNvPr id="0" name=""/>
        <dsp:cNvSpPr/>
      </dsp:nvSpPr>
      <dsp:spPr>
        <a:xfrm>
          <a:off x="5979836" y="2322502"/>
          <a:ext cx="2245861" cy="1426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линии постоянных </a:t>
          </a:r>
          <a:r>
            <a:rPr lang="ru-RU" sz="1900" b="1" i="1" kern="1200" dirty="0" err="1" smtClean="0">
              <a:solidFill>
                <a:srgbClr val="7030A0"/>
              </a:solidFill>
            </a:rPr>
            <a:t>влагосодержаний</a:t>
          </a:r>
          <a:endParaRPr lang="ru-RU" sz="1900" b="1" i="1" kern="1200" dirty="0">
            <a:solidFill>
              <a:srgbClr val="7030A0"/>
            </a:solidFill>
          </a:endParaRPr>
        </a:p>
      </dsp:txBody>
      <dsp:txXfrm>
        <a:off x="6021606" y="2364272"/>
        <a:ext cx="2162321" cy="1342581"/>
      </dsp:txXfrm>
    </dsp:sp>
    <dsp:sp modelId="{E69D466D-D2F6-4F3D-83A9-7BA0185366F0}">
      <dsp:nvSpPr>
        <dsp:cNvPr id="0" name=""/>
        <dsp:cNvSpPr/>
      </dsp:nvSpPr>
      <dsp:spPr>
        <a:xfrm>
          <a:off x="5734198" y="4156089"/>
          <a:ext cx="2245861" cy="14261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8516DC-332C-45C4-8CE1-AA78FCEED886}">
      <dsp:nvSpPr>
        <dsp:cNvPr id="0" name=""/>
        <dsp:cNvSpPr/>
      </dsp:nvSpPr>
      <dsp:spPr>
        <a:xfrm>
          <a:off x="5983738" y="4393152"/>
          <a:ext cx="2245861" cy="14261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r>
                <a:rPr lang="el-GR" sz="2400" b="1" i="1" kern="1200" smtClean="0">
                  <a:solidFill>
                    <a:srgbClr val="00B050"/>
                  </a:solidFill>
                  <a:latin typeface="Cambria Math"/>
                </a:rPr>
                <m:t>𝜺</m:t>
              </m:r>
              <m:r>
                <a:rPr lang="ru-RU" sz="2400" b="1" i="1" kern="1200" smtClean="0">
                  <a:solidFill>
                    <a:srgbClr val="00B050"/>
                  </a:solidFill>
                  <a:latin typeface="Cambria Math"/>
                </a:rPr>
                <m:t> </m:t>
              </m:r>
            </m:oMath>
          </a14:m>
          <a:r>
            <a:rPr lang="ru-RU" sz="1900" b="0" kern="1200" dirty="0" smtClean="0">
              <a:solidFill>
                <a:schemeClr val="tx1"/>
              </a:solidFill>
            </a:rPr>
            <a:t>угловой коэффициент </a:t>
          </a:r>
          <a:r>
            <a:rPr lang="ru-RU" sz="1900" b="1" i="1" kern="1200" dirty="0" smtClean="0">
              <a:solidFill>
                <a:srgbClr val="00B050"/>
              </a:solidFill>
            </a:rPr>
            <a:t>луча процесса</a:t>
          </a:r>
          <a:endParaRPr lang="ru-RU" sz="1900" b="1" i="1" kern="1200" dirty="0">
            <a:solidFill>
              <a:srgbClr val="00B050"/>
            </a:solidFill>
          </a:endParaRPr>
        </a:p>
      </dsp:txBody>
      <dsp:txXfrm>
        <a:off x="6025508" y="4434922"/>
        <a:ext cx="2162321" cy="134258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23D773-1A1F-43B4-8093-F1C12A331B39}">
      <dsp:nvSpPr>
        <dsp:cNvPr id="0" name=""/>
        <dsp:cNvSpPr/>
      </dsp:nvSpPr>
      <dsp:spPr>
        <a:xfrm>
          <a:off x="2426" y="189467"/>
          <a:ext cx="3149619" cy="6213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Построения на </a:t>
          </a:r>
          <a:r>
            <a:rPr lang="en-US" sz="2000" kern="1200" dirty="0" smtClean="0"/>
            <a:t>I-d</a:t>
          </a:r>
          <a:r>
            <a:rPr lang="ru-RU" sz="2000" kern="1200" dirty="0" smtClean="0"/>
            <a:t> диаграмме</a:t>
          </a:r>
          <a:endParaRPr lang="ru-RU" sz="2000" kern="1200" dirty="0"/>
        </a:p>
      </dsp:txBody>
      <dsp:txXfrm>
        <a:off x="20623" y="207664"/>
        <a:ext cx="3113225" cy="584912"/>
      </dsp:txXfrm>
    </dsp:sp>
    <dsp:sp modelId="{5C5EC446-153C-41B3-A206-E866C3B939B9}">
      <dsp:nvSpPr>
        <dsp:cNvPr id="0" name=""/>
        <dsp:cNvSpPr/>
      </dsp:nvSpPr>
      <dsp:spPr>
        <a:xfrm>
          <a:off x="317388" y="810773"/>
          <a:ext cx="353958" cy="1018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8057"/>
              </a:lnTo>
              <a:lnTo>
                <a:pt x="353958" y="1018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2A29A1-D079-4578-A1FC-BD21D76FCF24}">
      <dsp:nvSpPr>
        <dsp:cNvPr id="0" name=""/>
        <dsp:cNvSpPr/>
      </dsp:nvSpPr>
      <dsp:spPr>
        <a:xfrm>
          <a:off x="671346" y="1063261"/>
          <a:ext cx="2627588" cy="15311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+mn-lt"/>
            </a:rPr>
            <a:t>Положение (</a:t>
          </a:r>
          <a:r>
            <a:rPr lang="ru-RU" sz="2000" kern="1200" dirty="0" smtClean="0">
              <a:latin typeface="+mn-lt"/>
              <a:cs typeface="Times New Roman"/>
            </a:rPr>
            <a:t>.) </a:t>
          </a:r>
          <a:r>
            <a:rPr lang="ru-RU" sz="2000" kern="1200" dirty="0" err="1" smtClean="0">
              <a:latin typeface="+mn-lt"/>
              <a:cs typeface="Times New Roman"/>
            </a:rPr>
            <a:t>термовлажностного</a:t>
          </a:r>
          <a:r>
            <a:rPr lang="ru-RU" sz="2000" kern="1200" dirty="0" smtClean="0">
              <a:latin typeface="+mn-lt"/>
              <a:cs typeface="Times New Roman"/>
            </a:rPr>
            <a:t> состояния по двум пар-м: </a:t>
          </a:r>
          <a:r>
            <a:rPr lang="en-US" sz="2000" b="1" i="1" kern="1200" dirty="0" smtClean="0">
              <a:latin typeface="+mn-lt"/>
              <a:cs typeface="Times New Roman"/>
            </a:rPr>
            <a:t>t,</a:t>
          </a:r>
          <a:r>
            <a:rPr lang="ru-RU" sz="2000" b="1" i="1" kern="1200" dirty="0" smtClean="0">
              <a:latin typeface="+mn-lt"/>
              <a:cs typeface="Times New Roman"/>
            </a:rPr>
            <a:t> </a:t>
          </a:r>
          <a:r>
            <a:rPr lang="el-GR" sz="2000" b="1" i="1" kern="1200" dirty="0" smtClean="0">
              <a:latin typeface="Times New Roman"/>
              <a:cs typeface="Times New Roman"/>
            </a:rPr>
            <a:t>φ</a:t>
          </a:r>
          <a:r>
            <a:rPr lang="ru-RU" sz="2000" b="1" i="1" kern="1200" dirty="0" smtClean="0">
              <a:latin typeface="Times New Roman"/>
              <a:cs typeface="Times New Roman"/>
            </a:rPr>
            <a:t>, </a:t>
          </a:r>
          <a:r>
            <a:rPr lang="en-US" sz="2000" b="1" i="1" kern="1200" dirty="0" smtClean="0">
              <a:latin typeface="Times New Roman"/>
              <a:cs typeface="Times New Roman"/>
            </a:rPr>
            <a:t>I, d, P</a:t>
          </a:r>
          <a:r>
            <a:rPr lang="ru-RU" sz="2000" b="1" i="1" kern="1200" baseline="-25000" dirty="0" smtClean="0">
              <a:latin typeface="Times New Roman"/>
              <a:cs typeface="Times New Roman"/>
            </a:rPr>
            <a:t>п</a:t>
          </a:r>
          <a:r>
            <a:rPr lang="en-US" sz="2000" b="1" i="1" kern="1200" dirty="0" smtClean="0">
              <a:latin typeface="+mn-lt"/>
              <a:cs typeface="Times New Roman"/>
            </a:rPr>
            <a:t> </a:t>
          </a:r>
          <a:endParaRPr lang="ru-RU" sz="2000" b="1" i="1" kern="1200" dirty="0">
            <a:latin typeface="+mn-lt"/>
          </a:endParaRPr>
        </a:p>
      </dsp:txBody>
      <dsp:txXfrm>
        <a:off x="716192" y="1108107"/>
        <a:ext cx="2537896" cy="1441447"/>
      </dsp:txXfrm>
    </dsp:sp>
    <dsp:sp modelId="{81CEA569-2009-40A7-948D-58A7FF47872D}">
      <dsp:nvSpPr>
        <dsp:cNvPr id="0" name=""/>
        <dsp:cNvSpPr/>
      </dsp:nvSpPr>
      <dsp:spPr>
        <a:xfrm>
          <a:off x="317388" y="810773"/>
          <a:ext cx="314961" cy="34642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4268"/>
              </a:lnTo>
              <a:lnTo>
                <a:pt x="314961" y="34642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F25281-8EA0-43A7-8C97-56201FD2FE5C}">
      <dsp:nvSpPr>
        <dsp:cNvPr id="0" name=""/>
        <dsp:cNvSpPr/>
      </dsp:nvSpPr>
      <dsp:spPr>
        <a:xfrm>
          <a:off x="632350" y="2956432"/>
          <a:ext cx="2785094" cy="26372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Линии изменения состояния при: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- нагревании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- охлаждении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- увлажнении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- осушении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- смешении</a:t>
          </a:r>
          <a:endParaRPr lang="ru-RU" sz="2000" b="1" kern="1200" dirty="0"/>
        </a:p>
      </dsp:txBody>
      <dsp:txXfrm>
        <a:off x="709592" y="3033674"/>
        <a:ext cx="2630610" cy="248273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2D5598-46BD-454D-8857-8FE229CDA6E3}">
      <dsp:nvSpPr>
        <dsp:cNvPr id="0" name=""/>
        <dsp:cNvSpPr/>
      </dsp:nvSpPr>
      <dsp:spPr>
        <a:xfrm>
          <a:off x="4572000" y="727200"/>
          <a:ext cx="4057072" cy="1022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025"/>
              </a:lnTo>
              <a:lnTo>
                <a:pt x="4057072" y="915025"/>
              </a:lnTo>
              <a:lnTo>
                <a:pt x="4057072" y="10221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2F7F7A-6B60-497F-8A2D-167C867FB7C6}">
      <dsp:nvSpPr>
        <dsp:cNvPr id="0" name=""/>
        <dsp:cNvSpPr/>
      </dsp:nvSpPr>
      <dsp:spPr>
        <a:xfrm>
          <a:off x="4572000" y="727200"/>
          <a:ext cx="2741837" cy="1022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025"/>
              </a:lnTo>
              <a:lnTo>
                <a:pt x="2741837" y="915025"/>
              </a:lnTo>
              <a:lnTo>
                <a:pt x="2741837" y="10221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015B05-A8AC-414F-917D-366CABECCBE0}">
      <dsp:nvSpPr>
        <dsp:cNvPr id="0" name=""/>
        <dsp:cNvSpPr/>
      </dsp:nvSpPr>
      <dsp:spPr>
        <a:xfrm>
          <a:off x="4572000" y="727200"/>
          <a:ext cx="1426602" cy="1022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025"/>
              </a:lnTo>
              <a:lnTo>
                <a:pt x="1426602" y="915025"/>
              </a:lnTo>
              <a:lnTo>
                <a:pt x="1426602" y="10221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37F952-595D-43B5-A51B-57CC92EB70D5}">
      <dsp:nvSpPr>
        <dsp:cNvPr id="0" name=""/>
        <dsp:cNvSpPr/>
      </dsp:nvSpPr>
      <dsp:spPr>
        <a:xfrm>
          <a:off x="4572000" y="727200"/>
          <a:ext cx="105043" cy="1022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15025"/>
              </a:lnTo>
              <a:lnTo>
                <a:pt x="105043" y="915025"/>
              </a:lnTo>
              <a:lnTo>
                <a:pt x="105043" y="10221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28DC3A-CA9E-468A-BEF1-9116EC051767}">
      <dsp:nvSpPr>
        <dsp:cNvPr id="0" name=""/>
        <dsp:cNvSpPr/>
      </dsp:nvSpPr>
      <dsp:spPr>
        <a:xfrm>
          <a:off x="3274307" y="727200"/>
          <a:ext cx="1297692" cy="1022118"/>
        </a:xfrm>
        <a:custGeom>
          <a:avLst/>
          <a:gdLst/>
          <a:ahLst/>
          <a:cxnLst/>
          <a:rect l="0" t="0" r="0" b="0"/>
          <a:pathLst>
            <a:path>
              <a:moveTo>
                <a:pt x="1297692" y="0"/>
              </a:moveTo>
              <a:lnTo>
                <a:pt x="1297692" y="915025"/>
              </a:lnTo>
              <a:lnTo>
                <a:pt x="0" y="915025"/>
              </a:lnTo>
              <a:lnTo>
                <a:pt x="0" y="10221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8DFC8B-E1E7-443F-B25C-E131C6A57E85}">
      <dsp:nvSpPr>
        <dsp:cNvPr id="0" name=""/>
        <dsp:cNvSpPr/>
      </dsp:nvSpPr>
      <dsp:spPr>
        <a:xfrm>
          <a:off x="1899207" y="727200"/>
          <a:ext cx="2672792" cy="1022118"/>
        </a:xfrm>
        <a:custGeom>
          <a:avLst/>
          <a:gdLst/>
          <a:ahLst/>
          <a:cxnLst/>
          <a:rect l="0" t="0" r="0" b="0"/>
          <a:pathLst>
            <a:path>
              <a:moveTo>
                <a:pt x="2672792" y="0"/>
              </a:moveTo>
              <a:lnTo>
                <a:pt x="2672792" y="915025"/>
              </a:lnTo>
              <a:lnTo>
                <a:pt x="0" y="915025"/>
              </a:lnTo>
              <a:lnTo>
                <a:pt x="0" y="10221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07306C-E619-4C2C-89B8-63B7269DF452}">
      <dsp:nvSpPr>
        <dsp:cNvPr id="0" name=""/>
        <dsp:cNvSpPr/>
      </dsp:nvSpPr>
      <dsp:spPr>
        <a:xfrm>
          <a:off x="560105" y="727200"/>
          <a:ext cx="4011894" cy="1022118"/>
        </a:xfrm>
        <a:custGeom>
          <a:avLst/>
          <a:gdLst/>
          <a:ahLst/>
          <a:cxnLst/>
          <a:rect l="0" t="0" r="0" b="0"/>
          <a:pathLst>
            <a:path>
              <a:moveTo>
                <a:pt x="4011894" y="0"/>
              </a:moveTo>
              <a:lnTo>
                <a:pt x="4011894" y="915025"/>
              </a:lnTo>
              <a:lnTo>
                <a:pt x="0" y="915025"/>
              </a:lnTo>
              <a:lnTo>
                <a:pt x="0" y="10221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63ADB2-1D55-47FD-8478-4B92B6797586}">
      <dsp:nvSpPr>
        <dsp:cNvPr id="0" name=""/>
        <dsp:cNvSpPr/>
      </dsp:nvSpPr>
      <dsp:spPr>
        <a:xfrm>
          <a:off x="1625639" y="0"/>
          <a:ext cx="5892720" cy="727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solidFill>
                <a:srgbClr val="FF0000"/>
              </a:solidFill>
            </a:rPr>
            <a:t>1 </a:t>
          </a:r>
          <a:r>
            <a:rPr lang="ru-RU" sz="1700" kern="1200" dirty="0" smtClean="0">
              <a:solidFill>
                <a:schemeClr val="bg1"/>
              </a:solidFill>
            </a:rPr>
            <a:t>т</a:t>
          </a:r>
          <a:r>
            <a:rPr lang="ru-RU" sz="1700" kern="1200" dirty="0" smtClean="0"/>
            <a:t>очка начального состояния</a:t>
          </a:r>
          <a:endParaRPr lang="ru-RU" sz="1700" kern="1200" dirty="0">
            <a:solidFill>
              <a:srgbClr val="FF0000"/>
            </a:solidFill>
          </a:endParaRPr>
        </a:p>
      </dsp:txBody>
      <dsp:txXfrm>
        <a:off x="1625639" y="0"/>
        <a:ext cx="5892720" cy="727200"/>
      </dsp:txXfrm>
    </dsp:sp>
    <dsp:sp modelId="{3FD00305-478C-4BE1-933E-50980B68EA25}">
      <dsp:nvSpPr>
        <dsp:cNvPr id="0" name=""/>
        <dsp:cNvSpPr/>
      </dsp:nvSpPr>
      <dsp:spPr>
        <a:xfrm>
          <a:off x="4958" y="1749319"/>
          <a:ext cx="1110294" cy="28460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solidFill>
                <a:srgbClr val="FF0000"/>
              </a:solidFill>
            </a:rPr>
            <a:t>2 </a:t>
          </a:r>
          <a:r>
            <a:rPr lang="ru-RU" sz="1700" kern="1200" dirty="0" smtClean="0">
              <a:solidFill>
                <a:schemeClr val="bg1"/>
              </a:solidFill>
            </a:rPr>
            <a:t>нагревание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/>
              </a:solidFill>
            </a:rPr>
            <a:t>d = </a:t>
          </a:r>
          <a:r>
            <a:rPr lang="en-US" sz="1700" kern="1200" dirty="0" err="1" smtClean="0">
              <a:solidFill>
                <a:schemeClr val="bg1"/>
              </a:solidFill>
            </a:rPr>
            <a:t>const</a:t>
          </a:r>
          <a:r>
            <a:rPr lang="en-US" sz="1700" kern="1200" dirty="0" smtClean="0">
              <a:solidFill>
                <a:schemeClr val="bg1"/>
              </a:solidFill>
            </a:rPr>
            <a:t> </a:t>
          </a:r>
          <a:endParaRPr lang="ru-RU" sz="1700" kern="1200" dirty="0" smtClean="0">
            <a:solidFill>
              <a:schemeClr val="bg1"/>
            </a:solidFill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bg1"/>
              </a:solidFill>
              <a:latin typeface="Cambria Math"/>
              <a:ea typeface="Cambria Math"/>
            </a:rPr>
            <a:t>ε = ∞</a:t>
          </a:r>
          <a:endParaRPr lang="ru-RU" sz="1700" kern="1200" dirty="0">
            <a:solidFill>
              <a:srgbClr val="FF0000"/>
            </a:solidFill>
          </a:endParaRPr>
        </a:p>
      </dsp:txBody>
      <dsp:txXfrm>
        <a:off x="4958" y="1749319"/>
        <a:ext cx="1110294" cy="2846034"/>
      </dsp:txXfrm>
    </dsp:sp>
    <dsp:sp modelId="{9625F164-E2BB-4419-8683-4C1893610168}">
      <dsp:nvSpPr>
        <dsp:cNvPr id="0" name=""/>
        <dsp:cNvSpPr/>
      </dsp:nvSpPr>
      <dsp:spPr>
        <a:xfrm>
          <a:off x="1329439" y="1749319"/>
          <a:ext cx="1139535" cy="28460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solidFill>
                <a:srgbClr val="FF0000"/>
              </a:solidFill>
            </a:rPr>
            <a:t>3 </a:t>
          </a:r>
          <a:r>
            <a:rPr lang="ru-RU" sz="1700" kern="1200" dirty="0" smtClean="0">
              <a:solidFill>
                <a:schemeClr val="bg1"/>
              </a:solidFill>
            </a:rPr>
            <a:t>нагревание + увлажнение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bg1"/>
              </a:solidFill>
              <a:latin typeface="Cambria Math"/>
              <a:ea typeface="Cambria Math"/>
            </a:rPr>
            <a:t>ε &gt; 0</a:t>
          </a:r>
          <a:endParaRPr lang="ru-RU" sz="1700" kern="1200" dirty="0"/>
        </a:p>
      </dsp:txBody>
      <dsp:txXfrm>
        <a:off x="1329439" y="1749319"/>
        <a:ext cx="1139535" cy="2846034"/>
      </dsp:txXfrm>
    </dsp:sp>
    <dsp:sp modelId="{86501C8C-D15D-4B9E-ADD1-D7F290ACEB62}">
      <dsp:nvSpPr>
        <dsp:cNvPr id="0" name=""/>
        <dsp:cNvSpPr/>
      </dsp:nvSpPr>
      <dsp:spPr>
        <a:xfrm>
          <a:off x="2683161" y="1749319"/>
          <a:ext cx="1182291" cy="28460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solidFill>
                <a:srgbClr val="FF0000"/>
              </a:solidFill>
            </a:rPr>
            <a:t>4 </a:t>
          </a:r>
          <a:r>
            <a:rPr lang="ru-RU" sz="1700" kern="1200" dirty="0" smtClean="0">
              <a:solidFill>
                <a:schemeClr val="bg1"/>
              </a:solidFill>
            </a:rPr>
            <a:t>адиабатное увлажнение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/>
              </a:solidFill>
            </a:rPr>
            <a:t>I = </a:t>
          </a:r>
          <a:r>
            <a:rPr lang="en-US" sz="1700" kern="1200" dirty="0" err="1" smtClean="0">
              <a:solidFill>
                <a:schemeClr val="bg1"/>
              </a:solidFill>
            </a:rPr>
            <a:t>const</a:t>
          </a:r>
          <a:r>
            <a:rPr lang="en-US" sz="1700" kern="1200" dirty="0" smtClean="0">
              <a:solidFill>
                <a:schemeClr val="bg1"/>
              </a:solidFill>
            </a:rPr>
            <a:t> </a:t>
          </a:r>
          <a:endParaRPr lang="ru-RU" sz="1700" kern="1200" dirty="0" smtClean="0">
            <a:solidFill>
              <a:schemeClr val="bg1"/>
            </a:solidFill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bg1"/>
              </a:solidFill>
              <a:latin typeface="Cambria Math"/>
              <a:ea typeface="Cambria Math"/>
            </a:rPr>
            <a:t>ε = 0</a:t>
          </a:r>
          <a:endParaRPr lang="ru-RU" sz="1700" kern="1200" dirty="0"/>
        </a:p>
      </dsp:txBody>
      <dsp:txXfrm>
        <a:off x="2683161" y="1749319"/>
        <a:ext cx="1182291" cy="2846034"/>
      </dsp:txXfrm>
    </dsp:sp>
    <dsp:sp modelId="{A9E58D13-7489-4487-8A5A-A8B1FD9149C7}">
      <dsp:nvSpPr>
        <dsp:cNvPr id="0" name=""/>
        <dsp:cNvSpPr/>
      </dsp:nvSpPr>
      <dsp:spPr>
        <a:xfrm>
          <a:off x="4079640" y="1749319"/>
          <a:ext cx="1194806" cy="30030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b="1" i="1" kern="1200" dirty="0" smtClean="0">
              <a:solidFill>
                <a:srgbClr val="FF0000"/>
              </a:solidFill>
            </a:rPr>
            <a:t>5</a:t>
          </a:r>
          <a:r>
            <a:rPr lang="ru-RU" sz="1700" b="1" i="1" kern="1200" dirty="0" smtClean="0">
              <a:solidFill>
                <a:srgbClr val="FF0000"/>
              </a:solidFill>
            </a:rPr>
            <a:t> </a:t>
          </a:r>
          <a:r>
            <a:rPr lang="ru-RU" sz="1700" b="0" i="0" kern="1200" dirty="0" smtClean="0">
              <a:solidFill>
                <a:schemeClr val="bg1"/>
              </a:solidFill>
            </a:rPr>
            <a:t>охлаждение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kern="1200" dirty="0" smtClean="0">
              <a:solidFill>
                <a:schemeClr val="bg1"/>
              </a:solidFill>
            </a:rPr>
            <a:t>d = </a:t>
          </a:r>
          <a:r>
            <a:rPr lang="en-US" sz="1700" kern="1200" dirty="0" err="1" smtClean="0">
              <a:solidFill>
                <a:schemeClr val="bg1"/>
              </a:solidFill>
            </a:rPr>
            <a:t>const</a:t>
          </a:r>
          <a:r>
            <a:rPr lang="en-US" sz="1700" kern="1200" dirty="0" smtClean="0">
              <a:solidFill>
                <a:schemeClr val="bg1"/>
              </a:solidFill>
            </a:rPr>
            <a:t> </a:t>
          </a:r>
          <a:endParaRPr lang="ru-RU" sz="1700" kern="1200" dirty="0" smtClean="0">
            <a:solidFill>
              <a:schemeClr val="bg1"/>
            </a:solidFill>
          </a:endParaRPr>
        </a:p>
        <a:p>
          <a:pPr marL="0" marR="0" lvl="0" indent="0" algn="ctr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700" kern="1200" dirty="0" smtClean="0">
              <a:solidFill>
                <a:schemeClr val="bg1"/>
              </a:solidFill>
            </a:rPr>
            <a:t> </a:t>
          </a:r>
          <a:r>
            <a:rPr lang="ru-RU" sz="1700" kern="1200" dirty="0" smtClean="0">
              <a:solidFill>
                <a:schemeClr val="bg1"/>
              </a:solidFill>
              <a:latin typeface="Cambria Math"/>
              <a:ea typeface="Cambria Math"/>
            </a:rPr>
            <a:t>ε = - ∞ (до </a:t>
          </a:r>
          <a:r>
            <a:rPr lang="el-GR" sz="1700" kern="1200" dirty="0" smtClean="0">
              <a:solidFill>
                <a:schemeClr val="bg1"/>
              </a:solidFill>
              <a:latin typeface="Times New Roman"/>
              <a:ea typeface="Cambria Math"/>
              <a:cs typeface="Times New Roman"/>
            </a:rPr>
            <a:t>φ</a:t>
          </a:r>
          <a:r>
            <a:rPr lang="ru-RU" sz="1700" kern="1200" dirty="0" smtClean="0">
              <a:solidFill>
                <a:schemeClr val="bg1"/>
              </a:solidFill>
              <a:latin typeface="Times New Roman"/>
              <a:ea typeface="Cambria Math"/>
              <a:cs typeface="Times New Roman"/>
            </a:rPr>
            <a:t>≈100 %)</a:t>
          </a:r>
          <a:endParaRPr lang="ru-RU" sz="1700" kern="1200" dirty="0" smtClean="0">
            <a:solidFill>
              <a:srgbClr val="FF0000"/>
            </a:solidFill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4079640" y="1749319"/>
        <a:ext cx="1194806" cy="3003038"/>
      </dsp:txXfrm>
    </dsp:sp>
    <dsp:sp modelId="{283C8E86-CA36-4E77-A992-18ACB3EBD9D5}">
      <dsp:nvSpPr>
        <dsp:cNvPr id="0" name=""/>
        <dsp:cNvSpPr/>
      </dsp:nvSpPr>
      <dsp:spPr>
        <a:xfrm>
          <a:off x="5488633" y="1749319"/>
          <a:ext cx="1019937" cy="30030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solidFill>
                <a:srgbClr val="FF0000"/>
              </a:solidFill>
            </a:rPr>
            <a:t>6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bg1"/>
              </a:solidFill>
            </a:rPr>
            <a:t>осушение  при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/>
              </a:solidFill>
            </a:rPr>
            <a:t>I = </a:t>
          </a:r>
          <a:r>
            <a:rPr lang="en-US" sz="1700" kern="1200" dirty="0" err="1" smtClean="0">
              <a:solidFill>
                <a:schemeClr val="bg1"/>
              </a:solidFill>
            </a:rPr>
            <a:t>const</a:t>
          </a:r>
          <a:r>
            <a:rPr lang="en-US" sz="1700" kern="1200" dirty="0" smtClean="0">
              <a:solidFill>
                <a:schemeClr val="bg1"/>
              </a:solidFill>
            </a:rPr>
            <a:t> </a:t>
          </a:r>
          <a:r>
            <a:rPr lang="ru-RU" sz="1700" kern="1200" dirty="0" smtClean="0">
              <a:solidFill>
                <a:schemeClr val="bg1"/>
              </a:solidFill>
            </a:rPr>
            <a:t>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bg1"/>
              </a:solidFill>
              <a:latin typeface="Cambria Math"/>
              <a:ea typeface="Cambria Math"/>
            </a:rPr>
            <a:t>ε = 0</a:t>
          </a:r>
          <a:endParaRPr lang="ru-RU" sz="1700" kern="1200" dirty="0" smtClean="0">
            <a:solidFill>
              <a:schemeClr val="bg1"/>
            </a:solidFill>
          </a:endParaRPr>
        </a:p>
      </dsp:txBody>
      <dsp:txXfrm>
        <a:off x="5488633" y="1749319"/>
        <a:ext cx="1019937" cy="3003038"/>
      </dsp:txXfrm>
    </dsp:sp>
    <dsp:sp modelId="{B7E0C1D1-EEDC-4748-8D0F-53D590F341A8}">
      <dsp:nvSpPr>
        <dsp:cNvPr id="0" name=""/>
        <dsp:cNvSpPr/>
      </dsp:nvSpPr>
      <dsp:spPr>
        <a:xfrm>
          <a:off x="6722758" y="1749319"/>
          <a:ext cx="1182158" cy="30323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solidFill>
                <a:srgbClr val="FF0000"/>
              </a:solidFill>
            </a:rPr>
            <a:t>7 </a:t>
          </a:r>
          <a:r>
            <a:rPr lang="ru-RU" sz="1700" kern="1200" dirty="0" smtClean="0">
              <a:solidFill>
                <a:schemeClr val="bg1"/>
              </a:solidFill>
            </a:rPr>
            <a:t>изотермическое увлажнение </a:t>
          </a:r>
          <a:endParaRPr lang="en-US" sz="1700" kern="1200" dirty="0" smtClean="0">
            <a:solidFill>
              <a:schemeClr val="bg1"/>
            </a:solidFill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bg1"/>
              </a:solidFill>
            </a:rPr>
            <a:t>t</a:t>
          </a:r>
          <a:r>
            <a:rPr lang="ru-RU" sz="1700" kern="1200" dirty="0" smtClean="0">
              <a:solidFill>
                <a:schemeClr val="bg1"/>
              </a:solidFill>
            </a:rPr>
            <a:t> = </a:t>
          </a:r>
          <a:r>
            <a:rPr lang="en-US" sz="1700" kern="1200" dirty="0" err="1" smtClean="0">
              <a:solidFill>
                <a:schemeClr val="bg1"/>
              </a:solidFill>
            </a:rPr>
            <a:t>const</a:t>
          </a:r>
          <a:r>
            <a:rPr lang="ru-RU" sz="1700" kern="1200" dirty="0" smtClean="0">
              <a:solidFill>
                <a:schemeClr val="bg1"/>
              </a:solidFill>
            </a:rPr>
            <a:t> </a:t>
          </a:r>
          <a:endParaRPr lang="ru-RU" sz="1700" kern="1200" dirty="0">
            <a:solidFill>
              <a:schemeClr val="bg1"/>
            </a:solidFill>
          </a:endParaRPr>
        </a:p>
      </dsp:txBody>
      <dsp:txXfrm>
        <a:off x="6722758" y="1749319"/>
        <a:ext cx="1182158" cy="3032336"/>
      </dsp:txXfrm>
    </dsp:sp>
    <dsp:sp modelId="{08C9CA5B-9E4D-4A76-850F-092498B3E7A5}">
      <dsp:nvSpPr>
        <dsp:cNvPr id="0" name=""/>
        <dsp:cNvSpPr/>
      </dsp:nvSpPr>
      <dsp:spPr>
        <a:xfrm>
          <a:off x="8119103" y="1749319"/>
          <a:ext cx="1019937" cy="30030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i="1" kern="1200" dirty="0" smtClean="0">
              <a:solidFill>
                <a:srgbClr val="FF0000"/>
              </a:solidFill>
            </a:rPr>
            <a:t>8 </a:t>
          </a:r>
          <a:r>
            <a:rPr lang="ru-RU" sz="1700" kern="1200" dirty="0" smtClean="0">
              <a:solidFill>
                <a:schemeClr val="bg1"/>
              </a:solidFill>
            </a:rPr>
            <a:t>смешение</a:t>
          </a:r>
          <a:endParaRPr lang="ru-RU" sz="1700" kern="1200" dirty="0">
            <a:solidFill>
              <a:schemeClr val="bg1"/>
            </a:solidFill>
          </a:endParaRPr>
        </a:p>
      </dsp:txBody>
      <dsp:txXfrm>
        <a:off x="8119103" y="1749319"/>
        <a:ext cx="1019937" cy="30030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E405E8-6E8F-47F7-86DD-B4D0C9F9D0EC}">
      <dsp:nvSpPr>
        <dsp:cNvPr id="0" name=""/>
        <dsp:cNvSpPr/>
      </dsp:nvSpPr>
      <dsp:spPr>
        <a:xfrm>
          <a:off x="179509" y="393412"/>
          <a:ext cx="3921661" cy="47191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600" b="1" kern="1200" dirty="0" smtClean="0">
              <a:solidFill>
                <a:srgbClr val="FF0000"/>
              </a:solidFill>
            </a:rPr>
            <a:t>Воздух</a:t>
          </a:r>
          <a:r>
            <a:rPr lang="ru-RU" sz="4600" b="1" kern="1200" dirty="0" smtClean="0"/>
            <a:t> - смесь сухого воздуха и пара</a:t>
          </a:r>
          <a:endParaRPr lang="ru-RU" sz="4600" b="1" kern="1200" dirty="0"/>
        </a:p>
      </dsp:txBody>
      <dsp:txXfrm>
        <a:off x="753823" y="1084517"/>
        <a:ext cx="2773033" cy="3336950"/>
      </dsp:txXfrm>
    </dsp:sp>
    <dsp:sp modelId="{CFE0FD68-95F8-409E-8F10-A501586508B4}">
      <dsp:nvSpPr>
        <dsp:cNvPr id="0" name=""/>
        <dsp:cNvSpPr/>
      </dsp:nvSpPr>
      <dsp:spPr>
        <a:xfrm>
          <a:off x="179486" y="71999"/>
          <a:ext cx="5292616" cy="5517232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3B66E4-35B4-4A02-B152-753FFB3A98FA}">
      <dsp:nvSpPr>
        <dsp:cNvPr id="0" name=""/>
        <dsp:cNvSpPr/>
      </dsp:nvSpPr>
      <dsp:spPr>
        <a:xfrm>
          <a:off x="4067943" y="288030"/>
          <a:ext cx="1406501" cy="140689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23BC82-3501-4EC8-B962-F4AAEBDBA715}">
      <dsp:nvSpPr>
        <dsp:cNvPr id="0" name=""/>
        <dsp:cNvSpPr/>
      </dsp:nvSpPr>
      <dsp:spPr>
        <a:xfrm>
          <a:off x="5617107" y="493619"/>
          <a:ext cx="3526892" cy="13498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ru-RU" sz="2900" b="1" i="1" kern="1200" dirty="0" smtClean="0">
              <a:solidFill>
                <a:schemeClr val="accent6">
                  <a:lumMod val="50000"/>
                </a:schemeClr>
              </a:solidFill>
            </a:rPr>
            <a:t>Сухой воздух</a:t>
          </a:r>
          <a:r>
            <a:rPr lang="ru-RU" sz="2900" kern="1200" dirty="0" smtClean="0"/>
            <a:t> без пара</a:t>
          </a:r>
          <a:endParaRPr lang="ru-RU" sz="2900" kern="1200" dirty="0"/>
        </a:p>
      </dsp:txBody>
      <dsp:txXfrm>
        <a:off x="5617107" y="493619"/>
        <a:ext cx="3526892" cy="1349860"/>
      </dsp:txXfrm>
    </dsp:sp>
    <dsp:sp modelId="{A2E0C060-97CF-4BC3-8DCE-A0E8F87D4CF5}">
      <dsp:nvSpPr>
        <dsp:cNvPr id="0" name=""/>
        <dsp:cNvSpPr/>
      </dsp:nvSpPr>
      <dsp:spPr>
        <a:xfrm>
          <a:off x="4139946" y="2016227"/>
          <a:ext cx="1406501" cy="140689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247D5D-C0D7-4FDE-ABEE-8A5E73F87BF2}">
      <dsp:nvSpPr>
        <dsp:cNvPr id="0" name=""/>
        <dsp:cNvSpPr/>
      </dsp:nvSpPr>
      <dsp:spPr>
        <a:xfrm>
          <a:off x="5618048" y="1872210"/>
          <a:ext cx="3525951" cy="17882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ru-RU" sz="2900" b="1" i="1" kern="1200" dirty="0" smtClean="0">
              <a:solidFill>
                <a:srgbClr val="7030A0"/>
              </a:solidFill>
            </a:rPr>
            <a:t>Ненасыщенный</a:t>
          </a:r>
          <a:r>
            <a:rPr lang="ru-RU" sz="2900" kern="1200" dirty="0" smtClean="0"/>
            <a:t> влажный воздух (смесь сухого с </a:t>
          </a:r>
          <a:r>
            <a:rPr lang="ru-RU" sz="2900" b="1" kern="1200" dirty="0" smtClean="0">
              <a:solidFill>
                <a:srgbClr val="FF0000"/>
              </a:solidFill>
            </a:rPr>
            <a:t>перегретым паром</a:t>
          </a:r>
          <a:r>
            <a:rPr lang="ru-RU" sz="2900" kern="1200" dirty="0" smtClean="0"/>
            <a:t>)</a:t>
          </a:r>
          <a:endParaRPr lang="ru-RU" sz="2900" kern="1200" dirty="0"/>
        </a:p>
      </dsp:txBody>
      <dsp:txXfrm>
        <a:off x="5618048" y="1872210"/>
        <a:ext cx="3525951" cy="1788258"/>
      </dsp:txXfrm>
    </dsp:sp>
    <dsp:sp modelId="{274DC10C-C05F-4753-883E-0CC2FC986CC9}">
      <dsp:nvSpPr>
        <dsp:cNvPr id="0" name=""/>
        <dsp:cNvSpPr/>
      </dsp:nvSpPr>
      <dsp:spPr>
        <a:xfrm>
          <a:off x="4139956" y="3816426"/>
          <a:ext cx="1406501" cy="140689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74246C-D6CB-4FF2-9D26-297FBA3FD7FD}">
      <dsp:nvSpPr>
        <dsp:cNvPr id="0" name=""/>
        <dsp:cNvSpPr/>
      </dsp:nvSpPr>
      <dsp:spPr>
        <a:xfrm>
          <a:off x="5688644" y="3512701"/>
          <a:ext cx="3355759" cy="20045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ru-RU" sz="2800" b="1" i="1" kern="1200" dirty="0" smtClean="0">
              <a:solidFill>
                <a:schemeClr val="accent5">
                  <a:lumMod val="50000"/>
                </a:schemeClr>
              </a:solidFill>
            </a:rPr>
            <a:t>Насыщенный </a:t>
          </a:r>
          <a:r>
            <a:rPr lang="ru-RU" sz="2800" kern="1200" dirty="0" smtClean="0"/>
            <a:t>влажный воздух (</a:t>
          </a:r>
          <a:r>
            <a:rPr lang="ru-RU" sz="2800" b="1" kern="1200" dirty="0" smtClean="0">
              <a:solidFill>
                <a:srgbClr val="FF0000"/>
              </a:solidFill>
            </a:rPr>
            <a:t>равновесие</a:t>
          </a:r>
          <a:r>
            <a:rPr lang="ru-RU" sz="2800" kern="1200" dirty="0" smtClean="0"/>
            <a:t> между паром и водой)</a:t>
          </a:r>
          <a:endParaRPr lang="ru-RU" sz="2800" kern="1200" dirty="0"/>
        </a:p>
      </dsp:txBody>
      <dsp:txXfrm>
        <a:off x="5688644" y="3512701"/>
        <a:ext cx="3355759" cy="20045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EDB58E-A70E-4CE7-815D-C04A754EA88D}">
      <dsp:nvSpPr>
        <dsp:cNvPr id="0" name=""/>
        <dsp:cNvSpPr/>
      </dsp:nvSpPr>
      <dsp:spPr>
        <a:xfrm>
          <a:off x="3642652" y="2135730"/>
          <a:ext cx="870420" cy="1314751"/>
        </a:xfrm>
        <a:custGeom>
          <a:avLst/>
          <a:gdLst/>
          <a:ahLst/>
          <a:cxnLst/>
          <a:rect l="0" t="0" r="0" b="0"/>
          <a:pathLst>
            <a:path>
              <a:moveTo>
                <a:pt x="870420" y="0"/>
              </a:moveTo>
              <a:lnTo>
                <a:pt x="870420" y="1314751"/>
              </a:lnTo>
              <a:lnTo>
                <a:pt x="0" y="13147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FB45E0-E8AE-4CA6-B270-C1ECF2E10CB8}">
      <dsp:nvSpPr>
        <dsp:cNvPr id="0" name=""/>
        <dsp:cNvSpPr/>
      </dsp:nvSpPr>
      <dsp:spPr>
        <a:xfrm>
          <a:off x="4513072" y="2135730"/>
          <a:ext cx="2039712" cy="2477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0845"/>
              </a:lnTo>
              <a:lnTo>
                <a:pt x="2039712" y="2440845"/>
              </a:lnTo>
              <a:lnTo>
                <a:pt x="2039712" y="24772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60542-7043-467A-BE56-0E4450B16A48}">
      <dsp:nvSpPr>
        <dsp:cNvPr id="0" name=""/>
        <dsp:cNvSpPr/>
      </dsp:nvSpPr>
      <dsp:spPr>
        <a:xfrm>
          <a:off x="4176952" y="2135730"/>
          <a:ext cx="336120" cy="2477251"/>
        </a:xfrm>
        <a:custGeom>
          <a:avLst/>
          <a:gdLst/>
          <a:ahLst/>
          <a:cxnLst/>
          <a:rect l="0" t="0" r="0" b="0"/>
          <a:pathLst>
            <a:path>
              <a:moveTo>
                <a:pt x="336120" y="0"/>
              </a:moveTo>
              <a:lnTo>
                <a:pt x="336120" y="2440845"/>
              </a:lnTo>
              <a:lnTo>
                <a:pt x="0" y="2440845"/>
              </a:lnTo>
              <a:lnTo>
                <a:pt x="0" y="247725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3EC5F8-48DA-49AB-8123-EC50AB8F70A3}">
      <dsp:nvSpPr>
        <dsp:cNvPr id="0" name=""/>
        <dsp:cNvSpPr/>
      </dsp:nvSpPr>
      <dsp:spPr>
        <a:xfrm>
          <a:off x="1792718" y="2135730"/>
          <a:ext cx="2720354" cy="2476836"/>
        </a:xfrm>
        <a:custGeom>
          <a:avLst/>
          <a:gdLst/>
          <a:ahLst/>
          <a:cxnLst/>
          <a:rect l="0" t="0" r="0" b="0"/>
          <a:pathLst>
            <a:path>
              <a:moveTo>
                <a:pt x="2720354" y="0"/>
              </a:moveTo>
              <a:lnTo>
                <a:pt x="2720354" y="2440430"/>
              </a:lnTo>
              <a:lnTo>
                <a:pt x="0" y="2440430"/>
              </a:lnTo>
              <a:lnTo>
                <a:pt x="0" y="24768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46D05E-BEE1-4844-B522-105CCF02549B}">
      <dsp:nvSpPr>
        <dsp:cNvPr id="0" name=""/>
        <dsp:cNvSpPr/>
      </dsp:nvSpPr>
      <dsp:spPr>
        <a:xfrm>
          <a:off x="2832476" y="596956"/>
          <a:ext cx="3361191" cy="1538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При кондиционировании влажный воздух характеризуется </a:t>
          </a:r>
          <a:endParaRPr lang="ru-RU" sz="1800" b="1" kern="1200" dirty="0"/>
        </a:p>
      </dsp:txBody>
      <dsp:txXfrm>
        <a:off x="2832476" y="596956"/>
        <a:ext cx="3361191" cy="1538774"/>
      </dsp:txXfrm>
    </dsp:sp>
    <dsp:sp modelId="{80E80742-21FB-4EAC-AA5C-6C5E61753323}">
      <dsp:nvSpPr>
        <dsp:cNvPr id="0" name=""/>
        <dsp:cNvSpPr/>
      </dsp:nvSpPr>
      <dsp:spPr>
        <a:xfrm>
          <a:off x="768483" y="4612566"/>
          <a:ext cx="2048470" cy="1538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solidFill>
                <a:srgbClr val="FF0000"/>
              </a:solidFill>
            </a:rPr>
            <a:t>t</a:t>
          </a:r>
          <a:r>
            <a:rPr lang="ru-RU" sz="1800" b="1" i="1" kern="1200" baseline="-25000" dirty="0" smtClean="0">
              <a:solidFill>
                <a:srgbClr val="FF0000"/>
              </a:solidFill>
            </a:rPr>
            <a:t>р</a:t>
          </a:r>
          <a:r>
            <a:rPr lang="ru-RU" sz="1800" b="1" i="1" kern="1200" dirty="0" smtClean="0">
              <a:solidFill>
                <a:srgbClr val="FF0000"/>
              </a:solidFill>
            </a:rPr>
            <a:t> </a:t>
          </a:r>
          <a:r>
            <a:rPr lang="ru-RU" sz="1800" b="1" i="1" kern="1200" dirty="0" smtClean="0">
              <a:solidFill>
                <a:schemeClr val="bg1"/>
              </a:solidFill>
            </a:rPr>
            <a:t>те</a:t>
          </a:r>
          <a:r>
            <a:rPr lang="ru-RU" sz="1800" b="1" i="1" kern="1200" dirty="0" smtClean="0"/>
            <a:t>мпература точки росы</a:t>
          </a:r>
          <a:endParaRPr lang="ru-RU" sz="1800" b="1" i="1" kern="1200" dirty="0"/>
        </a:p>
      </dsp:txBody>
      <dsp:txXfrm>
        <a:off x="768483" y="4612566"/>
        <a:ext cx="2048470" cy="1538774"/>
      </dsp:txXfrm>
    </dsp:sp>
    <dsp:sp modelId="{43CD6946-43B8-452F-BE70-9CB8DF1EB3FB}">
      <dsp:nvSpPr>
        <dsp:cNvPr id="0" name=""/>
        <dsp:cNvSpPr/>
      </dsp:nvSpPr>
      <dsp:spPr>
        <a:xfrm>
          <a:off x="3152717" y="4612981"/>
          <a:ext cx="2048470" cy="1538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solidFill>
                <a:srgbClr val="FF0000"/>
              </a:solidFill>
            </a:rPr>
            <a:t>t</a:t>
          </a:r>
          <a:r>
            <a:rPr lang="ru-RU" sz="1800" b="1" i="1" kern="1200" baseline="-25000" dirty="0" smtClean="0">
              <a:solidFill>
                <a:srgbClr val="FF0000"/>
              </a:solidFill>
            </a:rPr>
            <a:t>М </a:t>
          </a:r>
          <a:r>
            <a:rPr lang="ru-RU" sz="1800" b="1" i="1" kern="1200" baseline="0" dirty="0" smtClean="0"/>
            <a:t>температура мокрого термометра</a:t>
          </a:r>
          <a:endParaRPr lang="ru-RU" sz="1800" b="1" i="1" kern="1200" dirty="0"/>
        </a:p>
      </dsp:txBody>
      <dsp:txXfrm>
        <a:off x="3152717" y="4612981"/>
        <a:ext cx="2048470" cy="1538774"/>
      </dsp:txXfrm>
    </dsp:sp>
    <dsp:sp modelId="{C0402FCC-4ECA-4C51-90A3-5CD4366416C1}">
      <dsp:nvSpPr>
        <dsp:cNvPr id="0" name=""/>
        <dsp:cNvSpPr/>
      </dsp:nvSpPr>
      <dsp:spPr>
        <a:xfrm>
          <a:off x="5528549" y="4612981"/>
          <a:ext cx="2048470" cy="1538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FF0000"/>
              </a:solidFill>
            </a:rPr>
            <a:t>С </a:t>
          </a:r>
          <a:r>
            <a:rPr lang="ru-RU" sz="1800" b="1" i="1" kern="1200" dirty="0" smtClean="0"/>
            <a:t>теплоемкость</a:t>
          </a:r>
          <a:endParaRPr lang="ru-RU" sz="1800" b="1" i="1" kern="1200" dirty="0"/>
        </a:p>
      </dsp:txBody>
      <dsp:txXfrm>
        <a:off x="5528549" y="4612981"/>
        <a:ext cx="2048470" cy="1538774"/>
      </dsp:txXfrm>
    </dsp:sp>
    <dsp:sp modelId="{935CAD84-D018-49A0-8189-013CCD7D81E1}">
      <dsp:nvSpPr>
        <dsp:cNvPr id="0" name=""/>
        <dsp:cNvSpPr/>
      </dsp:nvSpPr>
      <dsp:spPr>
        <a:xfrm>
          <a:off x="1946320" y="2681094"/>
          <a:ext cx="1696331" cy="1538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solidFill>
                <a:srgbClr val="FF0000"/>
              </a:solidFill>
            </a:rPr>
            <a:t>d</a:t>
          </a:r>
          <a:r>
            <a:rPr lang="ru-RU" sz="1800" b="1" i="1" kern="1200" dirty="0" smtClean="0">
              <a:solidFill>
                <a:srgbClr val="FF0000"/>
              </a:solidFill>
            </a:rPr>
            <a:t> </a:t>
          </a:r>
          <a:r>
            <a:rPr lang="ru-RU" sz="1800" b="1" i="1" kern="1200" dirty="0" err="1" smtClean="0">
              <a:solidFill>
                <a:schemeClr val="bg1"/>
              </a:solidFill>
            </a:rPr>
            <a:t>влагосдержание</a:t>
          </a:r>
          <a:endParaRPr lang="ru-RU" sz="1800" b="1" i="1" kern="1200" dirty="0">
            <a:solidFill>
              <a:srgbClr val="FF0000"/>
            </a:solidFill>
          </a:endParaRPr>
        </a:p>
      </dsp:txBody>
      <dsp:txXfrm>
        <a:off x="1946320" y="2681094"/>
        <a:ext cx="1696331" cy="1538774"/>
      </dsp:txXfrm>
    </dsp:sp>
    <dsp:sp modelId="{753E737F-A50F-4C61-A6DB-5BA4BEF79179}">
      <dsp:nvSpPr>
        <dsp:cNvPr id="0" name=""/>
        <dsp:cNvSpPr/>
      </dsp:nvSpPr>
      <dsp:spPr>
        <a:xfrm>
          <a:off x="3840539" y="2687772"/>
          <a:ext cx="1959952" cy="1538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rgbClr val="FF0000"/>
              </a:solidFill>
              <a:latin typeface="Trebuchet MS"/>
            </a:rPr>
            <a:t>φ </a:t>
          </a:r>
          <a:r>
            <a:rPr lang="ru-RU" sz="1800" b="1" i="1" kern="1200" dirty="0" smtClean="0">
              <a:solidFill>
                <a:schemeClr val="bg1"/>
              </a:solidFill>
              <a:latin typeface="Trebuchet MS"/>
            </a:rPr>
            <a:t>относительная влажность</a:t>
          </a:r>
          <a:endParaRPr lang="ru-RU" sz="1800" b="1" i="1" kern="1200" dirty="0">
            <a:solidFill>
              <a:srgbClr val="FF0000"/>
            </a:solidFill>
          </a:endParaRPr>
        </a:p>
      </dsp:txBody>
      <dsp:txXfrm>
        <a:off x="3840539" y="2687772"/>
        <a:ext cx="1959952" cy="1538774"/>
      </dsp:txXfrm>
    </dsp:sp>
    <dsp:sp modelId="{7FF80FE9-27F2-4A97-B11F-7F0E8F4D8AD4}">
      <dsp:nvSpPr>
        <dsp:cNvPr id="0" name=""/>
        <dsp:cNvSpPr/>
      </dsp:nvSpPr>
      <dsp:spPr>
        <a:xfrm>
          <a:off x="6089336" y="2687772"/>
          <a:ext cx="2205744" cy="15387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dirty="0" smtClean="0">
              <a:solidFill>
                <a:srgbClr val="FF0000"/>
              </a:solidFill>
            </a:rPr>
            <a:t>I</a:t>
          </a:r>
          <a:r>
            <a:rPr lang="ru-RU" sz="1800" b="1" i="1" kern="1200" dirty="0" smtClean="0"/>
            <a:t> удельная энтальпия</a:t>
          </a:r>
          <a:endParaRPr lang="ru-RU" sz="1800" b="1" i="1" kern="1200" dirty="0"/>
        </a:p>
      </dsp:txBody>
      <dsp:txXfrm>
        <a:off x="6089336" y="2687772"/>
        <a:ext cx="2205744" cy="15387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CE8735-A942-4605-B6A0-4BDE6ECEA03C}">
      <dsp:nvSpPr>
        <dsp:cNvPr id="0" name=""/>
        <dsp:cNvSpPr/>
      </dsp:nvSpPr>
      <dsp:spPr>
        <a:xfrm>
          <a:off x="2132802" y="1281451"/>
          <a:ext cx="126700" cy="1013715"/>
        </a:xfrm>
        <a:custGeom>
          <a:avLst/>
          <a:gdLst/>
          <a:ahLst/>
          <a:cxnLst/>
          <a:rect l="0" t="0" r="0" b="0"/>
          <a:pathLst>
            <a:path>
              <a:moveTo>
                <a:pt x="126700" y="0"/>
              </a:moveTo>
              <a:lnTo>
                <a:pt x="126700" y="1013715"/>
              </a:lnTo>
              <a:lnTo>
                <a:pt x="0" y="101371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F55011-1F7E-46D1-9F71-B0F6307CC492}">
      <dsp:nvSpPr>
        <dsp:cNvPr id="0" name=""/>
        <dsp:cNvSpPr/>
      </dsp:nvSpPr>
      <dsp:spPr>
        <a:xfrm>
          <a:off x="2259503" y="1281451"/>
          <a:ext cx="1553813" cy="22208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1876"/>
              </a:lnTo>
              <a:lnTo>
                <a:pt x="1553813" y="2121876"/>
              </a:lnTo>
              <a:lnTo>
                <a:pt x="1553813" y="22208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DAE840-E938-471A-88D6-7E71A0B6D42F}">
      <dsp:nvSpPr>
        <dsp:cNvPr id="0" name=""/>
        <dsp:cNvSpPr/>
      </dsp:nvSpPr>
      <dsp:spPr>
        <a:xfrm>
          <a:off x="2213783" y="1281451"/>
          <a:ext cx="91440" cy="22208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21876"/>
              </a:lnTo>
              <a:lnTo>
                <a:pt x="105827" y="2121876"/>
              </a:lnTo>
              <a:lnTo>
                <a:pt x="105827" y="22208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F8D27B-2DC7-4473-9DAA-78EFA5A803FB}">
      <dsp:nvSpPr>
        <dsp:cNvPr id="0" name=""/>
        <dsp:cNvSpPr/>
      </dsp:nvSpPr>
      <dsp:spPr>
        <a:xfrm>
          <a:off x="754194" y="1281451"/>
          <a:ext cx="1505308" cy="2220846"/>
        </a:xfrm>
        <a:custGeom>
          <a:avLst/>
          <a:gdLst/>
          <a:ahLst/>
          <a:cxnLst/>
          <a:rect l="0" t="0" r="0" b="0"/>
          <a:pathLst>
            <a:path>
              <a:moveTo>
                <a:pt x="1505308" y="0"/>
              </a:moveTo>
              <a:lnTo>
                <a:pt x="1505308" y="2121876"/>
              </a:lnTo>
              <a:lnTo>
                <a:pt x="0" y="2121876"/>
              </a:lnTo>
              <a:lnTo>
                <a:pt x="0" y="22208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89FF4C-4C99-47FB-BBBE-311B00CF7FFE}">
      <dsp:nvSpPr>
        <dsp:cNvPr id="0" name=""/>
        <dsp:cNvSpPr/>
      </dsp:nvSpPr>
      <dsp:spPr>
        <a:xfrm>
          <a:off x="1276468" y="202160"/>
          <a:ext cx="1966069" cy="107929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Микроклимат помещения</a:t>
          </a:r>
          <a:endParaRPr lang="ru-RU" sz="2400" b="1" kern="1200" dirty="0"/>
        </a:p>
      </dsp:txBody>
      <dsp:txXfrm>
        <a:off x="1276468" y="202160"/>
        <a:ext cx="1966069" cy="1079290"/>
      </dsp:txXfrm>
    </dsp:sp>
    <dsp:sp modelId="{85EE4DFB-04C1-4946-AD72-AAF6612A39EE}">
      <dsp:nvSpPr>
        <dsp:cNvPr id="0" name=""/>
        <dsp:cNvSpPr/>
      </dsp:nvSpPr>
      <dsp:spPr>
        <a:xfrm>
          <a:off x="2296" y="3502297"/>
          <a:ext cx="1503795" cy="15404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0000"/>
              </a:solidFill>
            </a:rPr>
            <a:t>t</a:t>
          </a:r>
          <a:r>
            <a:rPr lang="ru-RU" sz="2400" b="1" kern="1200" baseline="-25000" dirty="0" err="1" smtClean="0">
              <a:solidFill>
                <a:srgbClr val="FF0000"/>
              </a:solidFill>
            </a:rPr>
            <a:t>ок</a:t>
          </a:r>
          <a:r>
            <a:rPr lang="ru-RU" sz="2400" b="1" kern="1200" baseline="-25000" dirty="0" smtClean="0">
              <a:solidFill>
                <a:srgbClr val="FF0000"/>
              </a:solidFill>
            </a:rPr>
            <a:t> </a:t>
          </a:r>
          <a:r>
            <a:rPr lang="ru-RU" sz="2000" b="1" kern="1200" baseline="0" dirty="0" smtClean="0">
              <a:solidFill>
                <a:schemeClr val="bg1"/>
              </a:solidFill>
            </a:rPr>
            <a:t>температура ограждаю-</a:t>
          </a:r>
          <a:r>
            <a:rPr lang="ru-RU" sz="2000" b="1" kern="1200" baseline="0" dirty="0" err="1" smtClean="0">
              <a:solidFill>
                <a:schemeClr val="bg1"/>
              </a:solidFill>
            </a:rPr>
            <a:t>щих</a:t>
          </a:r>
          <a:r>
            <a:rPr lang="ru-RU" sz="2000" b="1" kern="1200" baseline="0" dirty="0" smtClean="0">
              <a:solidFill>
                <a:schemeClr val="bg1"/>
              </a:solidFill>
            </a:rPr>
            <a:t> конструкций</a:t>
          </a:r>
          <a:endParaRPr lang="ru-RU" sz="2000" b="1" kern="1200" dirty="0"/>
        </a:p>
      </dsp:txBody>
      <dsp:txXfrm>
        <a:off x="2296" y="3502297"/>
        <a:ext cx="1503795" cy="1540489"/>
      </dsp:txXfrm>
    </dsp:sp>
    <dsp:sp modelId="{0B060041-99DC-412E-80B8-23C14EB43C20}">
      <dsp:nvSpPr>
        <dsp:cNvPr id="0" name=""/>
        <dsp:cNvSpPr/>
      </dsp:nvSpPr>
      <dsp:spPr>
        <a:xfrm>
          <a:off x="1704032" y="3502297"/>
          <a:ext cx="1231157" cy="1524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b="1" kern="1200" dirty="0" smtClean="0">
              <a:solidFill>
                <a:srgbClr val="FF0000"/>
              </a:solidFill>
            </a:rPr>
            <a:t>ϕ</a:t>
          </a:r>
          <a:r>
            <a:rPr lang="ru-RU" sz="2400" b="1" kern="1200" dirty="0" smtClean="0">
              <a:solidFill>
                <a:srgbClr val="FF0000"/>
              </a:solidFill>
            </a:rPr>
            <a:t> </a:t>
          </a:r>
          <a:r>
            <a:rPr lang="ru-RU" sz="2000" b="1" kern="1200" baseline="0" dirty="0" smtClean="0">
              <a:solidFill>
                <a:schemeClr val="bg1"/>
              </a:solidFill>
            </a:rPr>
            <a:t>влажность</a:t>
          </a:r>
          <a:endParaRPr lang="ru-RU" sz="2000" b="1" kern="1200" dirty="0"/>
        </a:p>
      </dsp:txBody>
      <dsp:txXfrm>
        <a:off x="1704032" y="3502297"/>
        <a:ext cx="1231157" cy="1524800"/>
      </dsp:txXfrm>
    </dsp:sp>
    <dsp:sp modelId="{63BBC2AC-C6C0-49BD-AF26-37B0FB1F8490}">
      <dsp:nvSpPr>
        <dsp:cNvPr id="0" name=""/>
        <dsp:cNvSpPr/>
      </dsp:nvSpPr>
      <dsp:spPr>
        <a:xfrm>
          <a:off x="3133129" y="3502297"/>
          <a:ext cx="1360374" cy="13979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400" b="1" kern="1200" dirty="0" smtClean="0">
              <a:solidFill>
                <a:srgbClr val="FF0000"/>
              </a:solidFill>
            </a:rPr>
            <a:t>ν</a:t>
          </a:r>
          <a:r>
            <a:rPr lang="ru-RU" sz="2400" b="1" kern="1200" baseline="-25000" dirty="0" smtClean="0">
              <a:solidFill>
                <a:srgbClr val="FF0000"/>
              </a:solidFill>
            </a:rPr>
            <a:t> </a:t>
          </a:r>
          <a:r>
            <a:rPr lang="ru-RU" sz="2000" b="1" kern="1200" baseline="0" dirty="0" err="1" smtClean="0">
              <a:solidFill>
                <a:schemeClr val="bg1"/>
              </a:solidFill>
            </a:rPr>
            <a:t>подвиж-ность</a:t>
          </a:r>
          <a:endParaRPr lang="ru-RU" sz="2000" b="1" kern="1200" dirty="0"/>
        </a:p>
      </dsp:txBody>
      <dsp:txXfrm>
        <a:off x="3133129" y="3502297"/>
        <a:ext cx="1360374" cy="1397940"/>
      </dsp:txXfrm>
    </dsp:sp>
    <dsp:sp modelId="{C552D12C-0A80-43F4-A6F8-C588B6AB83DF}">
      <dsp:nvSpPr>
        <dsp:cNvPr id="0" name=""/>
        <dsp:cNvSpPr/>
      </dsp:nvSpPr>
      <dsp:spPr>
        <a:xfrm>
          <a:off x="524504" y="1698844"/>
          <a:ext cx="1608298" cy="11926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rgbClr val="FF0000"/>
              </a:solidFill>
            </a:rPr>
            <a:t>t</a:t>
          </a:r>
          <a:r>
            <a:rPr lang="ru-RU" sz="2400" b="1" kern="1200" baseline="-25000" dirty="0" smtClean="0">
              <a:solidFill>
                <a:srgbClr val="FF0000"/>
              </a:solidFill>
            </a:rPr>
            <a:t>в </a:t>
          </a:r>
          <a:r>
            <a:rPr lang="ru-RU" sz="2000" b="1" kern="1200" baseline="0" dirty="0" smtClean="0">
              <a:solidFill>
                <a:schemeClr val="bg1"/>
              </a:solidFill>
            </a:rPr>
            <a:t>температура воздуха</a:t>
          </a:r>
          <a:r>
            <a:rPr lang="ru-RU" sz="2000" b="1" kern="1200" baseline="-25000" dirty="0" smtClean="0">
              <a:solidFill>
                <a:srgbClr val="FF0000"/>
              </a:solidFill>
            </a:rPr>
            <a:t> </a:t>
          </a:r>
          <a:endParaRPr lang="ru-RU" sz="2000" b="1" kern="1200" dirty="0">
            <a:solidFill>
              <a:srgbClr val="FF0000"/>
            </a:solidFill>
          </a:endParaRPr>
        </a:p>
      </dsp:txBody>
      <dsp:txXfrm>
        <a:off x="524504" y="1698844"/>
        <a:ext cx="1608298" cy="11926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C2985F-87A4-4C0F-9E70-109C528AF137}">
      <dsp:nvSpPr>
        <dsp:cNvPr id="0" name=""/>
        <dsp:cNvSpPr/>
      </dsp:nvSpPr>
      <dsp:spPr>
        <a:xfrm>
          <a:off x="2281671" y="819476"/>
          <a:ext cx="1152095" cy="2971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984"/>
              </a:lnTo>
              <a:lnTo>
                <a:pt x="1152095" y="152984"/>
              </a:lnTo>
              <a:lnTo>
                <a:pt x="1152095" y="2971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195741-1BC8-4E06-91D5-98110231BA7C}">
      <dsp:nvSpPr>
        <dsp:cNvPr id="0" name=""/>
        <dsp:cNvSpPr/>
      </dsp:nvSpPr>
      <dsp:spPr>
        <a:xfrm>
          <a:off x="1042867" y="819476"/>
          <a:ext cx="1238803" cy="297189"/>
        </a:xfrm>
        <a:custGeom>
          <a:avLst/>
          <a:gdLst/>
          <a:ahLst/>
          <a:cxnLst/>
          <a:rect l="0" t="0" r="0" b="0"/>
          <a:pathLst>
            <a:path>
              <a:moveTo>
                <a:pt x="1238803" y="0"/>
              </a:moveTo>
              <a:lnTo>
                <a:pt x="1238803" y="152984"/>
              </a:lnTo>
              <a:lnTo>
                <a:pt x="0" y="152984"/>
              </a:lnTo>
              <a:lnTo>
                <a:pt x="0" y="2971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F5EB01-ECB7-4F88-A830-4CF9A62FB69D}">
      <dsp:nvSpPr>
        <dsp:cNvPr id="0" name=""/>
        <dsp:cNvSpPr/>
      </dsp:nvSpPr>
      <dsp:spPr>
        <a:xfrm>
          <a:off x="759978" y="0"/>
          <a:ext cx="3043385" cy="8194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Показатели микроклимата</a:t>
          </a:r>
          <a:endParaRPr lang="ru-RU" sz="2000" b="1" kern="1200" dirty="0"/>
        </a:p>
      </dsp:txBody>
      <dsp:txXfrm>
        <a:off x="759978" y="0"/>
        <a:ext cx="3043385" cy="819476"/>
      </dsp:txXfrm>
    </dsp:sp>
    <dsp:sp modelId="{6F4AE6A7-DFFE-4E25-AF22-59F8313782FA}">
      <dsp:nvSpPr>
        <dsp:cNvPr id="0" name=""/>
        <dsp:cNvSpPr/>
      </dsp:nvSpPr>
      <dsp:spPr>
        <a:xfrm>
          <a:off x="1206" y="1116665"/>
          <a:ext cx="2083323" cy="47514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FF00"/>
              </a:solidFill>
            </a:rPr>
            <a:t>Оптимальные параметры – </a:t>
          </a:r>
          <a:r>
            <a:rPr lang="ru-RU" sz="2000" b="1" kern="1200" dirty="0" smtClean="0">
              <a:solidFill>
                <a:schemeClr val="bg1"/>
              </a:solidFill>
            </a:rPr>
            <a:t>минимальное напряжение </a:t>
          </a:r>
          <a:r>
            <a:rPr lang="ru-RU" sz="2000" b="1" kern="1200" dirty="0" err="1" smtClean="0">
              <a:solidFill>
                <a:schemeClr val="bg1"/>
              </a:solidFill>
            </a:rPr>
            <a:t>терморегулляции</a:t>
          </a:r>
          <a:r>
            <a:rPr lang="ru-RU" sz="2000" b="1" kern="1200" dirty="0" smtClean="0">
              <a:solidFill>
                <a:schemeClr val="bg1"/>
              </a:solidFill>
            </a:rPr>
            <a:t>, ощущение комфорта у 80 </a:t>
          </a:r>
          <a:r>
            <a:rPr lang="en-US" sz="2000" b="1" kern="1200" dirty="0" smtClean="0">
              <a:solidFill>
                <a:schemeClr val="bg1"/>
              </a:solidFill>
            </a:rPr>
            <a:t>%</a:t>
          </a:r>
          <a:endParaRPr lang="ru-RU" sz="2000" b="1" kern="1200" dirty="0">
            <a:solidFill>
              <a:srgbClr val="FFFF00"/>
            </a:solidFill>
          </a:endParaRPr>
        </a:p>
      </dsp:txBody>
      <dsp:txXfrm>
        <a:off x="1206" y="1116665"/>
        <a:ext cx="2083323" cy="4751480"/>
      </dsp:txXfrm>
    </dsp:sp>
    <dsp:sp modelId="{AF0CB492-EBA8-46A0-ACE2-252F66A35B1C}">
      <dsp:nvSpPr>
        <dsp:cNvPr id="0" name=""/>
        <dsp:cNvSpPr/>
      </dsp:nvSpPr>
      <dsp:spPr>
        <a:xfrm>
          <a:off x="2372939" y="1116665"/>
          <a:ext cx="2121654" cy="47005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66FFFF"/>
              </a:solidFill>
            </a:rPr>
            <a:t>Допустимые параметры – </a:t>
          </a:r>
          <a:r>
            <a:rPr lang="ru-RU" sz="2000" b="1" kern="1200" dirty="0" smtClean="0">
              <a:solidFill>
                <a:schemeClr val="bg1"/>
              </a:solidFill>
            </a:rPr>
            <a:t>ухудшение самочувствия, понижение работоспособно-</a:t>
          </a:r>
          <a:r>
            <a:rPr lang="ru-RU" sz="2000" b="1" kern="1200" dirty="0" err="1" smtClean="0">
              <a:solidFill>
                <a:schemeClr val="bg1"/>
              </a:solidFill>
            </a:rPr>
            <a:t>сти</a:t>
          </a:r>
          <a:r>
            <a:rPr lang="ru-RU" sz="2000" b="1" kern="1200" dirty="0" smtClean="0">
              <a:solidFill>
                <a:schemeClr val="bg1"/>
              </a:solidFill>
            </a:rPr>
            <a:t> без повреждений и ухудшения здоровья</a:t>
          </a:r>
          <a:endParaRPr lang="ru-RU" sz="2000" b="1" kern="1200" dirty="0">
            <a:solidFill>
              <a:srgbClr val="66FFFF"/>
            </a:solidFill>
          </a:endParaRPr>
        </a:p>
      </dsp:txBody>
      <dsp:txXfrm>
        <a:off x="2372939" y="1116665"/>
        <a:ext cx="2121654" cy="470052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E0112C-51FF-4D23-B0B8-D8F54E1CCA58}">
      <dsp:nvSpPr>
        <dsp:cNvPr id="0" name=""/>
        <dsp:cNvSpPr/>
      </dsp:nvSpPr>
      <dsp:spPr>
        <a:xfrm>
          <a:off x="2332764" y="1374301"/>
          <a:ext cx="1483337" cy="263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793"/>
              </a:lnTo>
              <a:lnTo>
                <a:pt x="1483337" y="160793"/>
              </a:lnTo>
              <a:lnTo>
                <a:pt x="1483337" y="2636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5C5BE2-0BB8-42FE-82F1-F13615DAB537}">
      <dsp:nvSpPr>
        <dsp:cNvPr id="0" name=""/>
        <dsp:cNvSpPr/>
      </dsp:nvSpPr>
      <dsp:spPr>
        <a:xfrm>
          <a:off x="2205133" y="1374301"/>
          <a:ext cx="91440" cy="263653"/>
        </a:xfrm>
        <a:custGeom>
          <a:avLst/>
          <a:gdLst/>
          <a:ahLst/>
          <a:cxnLst/>
          <a:rect l="0" t="0" r="0" b="0"/>
          <a:pathLst>
            <a:path>
              <a:moveTo>
                <a:pt x="127630" y="0"/>
              </a:moveTo>
              <a:lnTo>
                <a:pt x="127630" y="160793"/>
              </a:lnTo>
              <a:lnTo>
                <a:pt x="45720" y="160793"/>
              </a:lnTo>
              <a:lnTo>
                <a:pt x="45720" y="2636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78B147-0C97-4C43-A253-407E49670DD5}">
      <dsp:nvSpPr>
        <dsp:cNvPr id="0" name=""/>
        <dsp:cNvSpPr/>
      </dsp:nvSpPr>
      <dsp:spPr>
        <a:xfrm>
          <a:off x="682652" y="1374301"/>
          <a:ext cx="1650111" cy="263653"/>
        </a:xfrm>
        <a:custGeom>
          <a:avLst/>
          <a:gdLst/>
          <a:ahLst/>
          <a:cxnLst/>
          <a:rect l="0" t="0" r="0" b="0"/>
          <a:pathLst>
            <a:path>
              <a:moveTo>
                <a:pt x="1650111" y="0"/>
              </a:moveTo>
              <a:lnTo>
                <a:pt x="1650111" y="160793"/>
              </a:lnTo>
              <a:lnTo>
                <a:pt x="0" y="160793"/>
              </a:lnTo>
              <a:lnTo>
                <a:pt x="0" y="2636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8E13D-7BD2-42AB-894A-EB294525AE4B}">
      <dsp:nvSpPr>
        <dsp:cNvPr id="0" name=""/>
        <dsp:cNvSpPr/>
      </dsp:nvSpPr>
      <dsp:spPr>
        <a:xfrm>
          <a:off x="216595" y="0"/>
          <a:ext cx="4232336" cy="137430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/>
            <a:t>Базовая расчетная </a:t>
          </a:r>
          <a:r>
            <a:rPr lang="ru-RU" sz="2900" b="1" kern="1200" dirty="0" smtClean="0">
              <a:solidFill>
                <a:srgbClr val="FF99CC"/>
              </a:solidFill>
            </a:rPr>
            <a:t>температура </a:t>
          </a:r>
          <a:r>
            <a:rPr lang="ru-RU" sz="2900" b="1" kern="1200" dirty="0" smtClean="0">
              <a:solidFill>
                <a:schemeClr val="bg1"/>
              </a:solidFill>
            </a:rPr>
            <a:t>внутреннего воздуха в </a:t>
          </a:r>
          <a:r>
            <a:rPr lang="ru-RU" sz="2900" b="1" i="1" kern="1200" dirty="0" smtClean="0">
              <a:solidFill>
                <a:srgbClr val="FFFF00"/>
              </a:solidFill>
            </a:rPr>
            <a:t>теплый период</a:t>
          </a:r>
          <a:endParaRPr lang="ru-RU" sz="2900" b="1" i="1" kern="1200" dirty="0">
            <a:solidFill>
              <a:srgbClr val="FFFF00"/>
            </a:solidFill>
          </a:endParaRPr>
        </a:p>
      </dsp:txBody>
      <dsp:txXfrm>
        <a:off x="216595" y="0"/>
        <a:ext cx="4232336" cy="1374301"/>
      </dsp:txXfrm>
    </dsp:sp>
    <dsp:sp modelId="{D6722903-BB0F-44DB-A069-A9E6B003D7F8}">
      <dsp:nvSpPr>
        <dsp:cNvPr id="0" name=""/>
        <dsp:cNvSpPr/>
      </dsp:nvSpPr>
      <dsp:spPr>
        <a:xfrm>
          <a:off x="2569" y="1637954"/>
          <a:ext cx="1360165" cy="48263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28 °</a:t>
          </a:r>
          <a:r>
            <a:rPr lang="en-US" sz="28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C</a:t>
          </a:r>
          <a:r>
            <a:rPr lang="ru-RU" sz="20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для умеренного климата</a:t>
          </a:r>
          <a:endParaRPr lang="ru-RU" sz="20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69" y="1637954"/>
        <a:ext cx="1360165" cy="4826345"/>
      </dsp:txXfrm>
    </dsp:sp>
    <dsp:sp modelId="{3C9C4F55-C767-45EC-8CAC-7F703F8D52EC}">
      <dsp:nvSpPr>
        <dsp:cNvPr id="0" name=""/>
        <dsp:cNvSpPr/>
      </dsp:nvSpPr>
      <dsp:spPr>
        <a:xfrm>
          <a:off x="1568453" y="1637954"/>
          <a:ext cx="1364799" cy="48394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33 °</a:t>
          </a:r>
          <a:r>
            <a:rPr lang="en-US" sz="2800" b="1" kern="12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C</a:t>
          </a:r>
          <a:r>
            <a:rPr lang="ru-RU" sz="28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3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для жаркого климата</a:t>
          </a:r>
          <a:endParaRPr lang="ru-RU" sz="2300" kern="1200" dirty="0"/>
        </a:p>
      </dsp:txBody>
      <dsp:txXfrm>
        <a:off x="1568453" y="1637954"/>
        <a:ext cx="1364799" cy="4839423"/>
      </dsp:txXfrm>
    </dsp:sp>
    <dsp:sp modelId="{A0CD5390-D605-4389-9241-AE7A5BD8B002}">
      <dsp:nvSpPr>
        <dsp:cNvPr id="0" name=""/>
        <dsp:cNvSpPr/>
      </dsp:nvSpPr>
      <dsp:spPr>
        <a:xfrm>
          <a:off x="3138972" y="1637954"/>
          <a:ext cx="1354258" cy="49017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rPr>
            <a:t>22 °</a:t>
          </a:r>
          <a:r>
            <a:rPr lang="en-US" sz="2800" b="1" kern="12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rPr>
            <a:t>C</a:t>
          </a:r>
          <a:r>
            <a:rPr lang="ru-RU" sz="2300" b="1" kern="1200" dirty="0" smtClean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300" b="1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для холодного климата северных районов</a:t>
          </a:r>
          <a:endParaRPr lang="ru-RU" sz="2300" kern="1200" dirty="0"/>
        </a:p>
      </dsp:txBody>
      <dsp:txXfrm>
        <a:off x="3138972" y="1637954"/>
        <a:ext cx="1354258" cy="490176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96B82D-3225-4EB7-8C13-C9565DD384FA}">
      <dsp:nvSpPr>
        <dsp:cNvPr id="0" name=""/>
        <dsp:cNvSpPr/>
      </dsp:nvSpPr>
      <dsp:spPr>
        <a:xfrm>
          <a:off x="2220935" y="866380"/>
          <a:ext cx="167752" cy="517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7094"/>
              </a:lnTo>
              <a:lnTo>
                <a:pt x="167752" y="5170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8A767E-6CBA-48D3-A943-B7CA6C2763FA}">
      <dsp:nvSpPr>
        <dsp:cNvPr id="0" name=""/>
        <dsp:cNvSpPr/>
      </dsp:nvSpPr>
      <dsp:spPr>
        <a:xfrm>
          <a:off x="2220935" y="866380"/>
          <a:ext cx="1670868" cy="3514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8874"/>
              </a:lnTo>
              <a:lnTo>
                <a:pt x="1670868" y="3498874"/>
              </a:lnTo>
              <a:lnTo>
                <a:pt x="1670868" y="35141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1686C4-68BF-48B6-8198-60EFF267CB6F}">
      <dsp:nvSpPr>
        <dsp:cNvPr id="0" name=""/>
        <dsp:cNvSpPr/>
      </dsp:nvSpPr>
      <dsp:spPr>
        <a:xfrm>
          <a:off x="2220935" y="866380"/>
          <a:ext cx="1090834" cy="108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6602"/>
              </a:lnTo>
              <a:lnTo>
                <a:pt x="1090834" y="1066602"/>
              </a:lnTo>
              <a:lnTo>
                <a:pt x="1090834" y="10818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297A78-BB47-4A87-BE07-5114EDA1CB88}">
      <dsp:nvSpPr>
        <dsp:cNvPr id="0" name=""/>
        <dsp:cNvSpPr/>
      </dsp:nvSpPr>
      <dsp:spPr>
        <a:xfrm>
          <a:off x="818063" y="866380"/>
          <a:ext cx="1402872" cy="3518920"/>
        </a:xfrm>
        <a:custGeom>
          <a:avLst/>
          <a:gdLst/>
          <a:ahLst/>
          <a:cxnLst/>
          <a:rect l="0" t="0" r="0" b="0"/>
          <a:pathLst>
            <a:path>
              <a:moveTo>
                <a:pt x="1402872" y="0"/>
              </a:moveTo>
              <a:lnTo>
                <a:pt x="1402872" y="3503667"/>
              </a:lnTo>
              <a:lnTo>
                <a:pt x="0" y="3503667"/>
              </a:lnTo>
              <a:lnTo>
                <a:pt x="0" y="35189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8E5DF7-3ED4-49C3-834A-36EE7B16CEC4}">
      <dsp:nvSpPr>
        <dsp:cNvPr id="0" name=""/>
        <dsp:cNvSpPr/>
      </dsp:nvSpPr>
      <dsp:spPr>
        <a:xfrm>
          <a:off x="1115394" y="302234"/>
          <a:ext cx="2211081" cy="56414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Расчетные значения внутреннего воздуха</a:t>
          </a:r>
          <a:endParaRPr lang="ru-RU" sz="1800" kern="1200" dirty="0"/>
        </a:p>
      </dsp:txBody>
      <dsp:txXfrm>
        <a:off x="1115394" y="302234"/>
        <a:ext cx="2211081" cy="564145"/>
      </dsp:txXfrm>
    </dsp:sp>
    <dsp:sp modelId="{47FDDDEA-B33D-4AFC-A4D8-4F8DAA26CF46}">
      <dsp:nvSpPr>
        <dsp:cNvPr id="0" name=""/>
        <dsp:cNvSpPr/>
      </dsp:nvSpPr>
      <dsp:spPr>
        <a:xfrm>
          <a:off x="189799" y="4385300"/>
          <a:ext cx="1256527" cy="14526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Допустимая скорость для </a:t>
          </a:r>
          <a:r>
            <a:rPr lang="ru-RU" sz="1800" b="1" kern="1200" dirty="0" smtClean="0">
              <a:solidFill>
                <a:srgbClr val="CCFF33"/>
              </a:solidFill>
            </a:rPr>
            <a:t>холодного периода</a:t>
          </a:r>
          <a:r>
            <a:rPr lang="ru-RU" sz="1800" b="1" kern="1200" dirty="0" smtClean="0"/>
            <a:t> 0,3 – 0,5 м/с</a:t>
          </a:r>
          <a:endParaRPr lang="ru-RU" sz="1800" kern="1200" dirty="0"/>
        </a:p>
      </dsp:txBody>
      <dsp:txXfrm>
        <a:off x="189799" y="4385300"/>
        <a:ext cx="1256527" cy="1452614"/>
      </dsp:txXfrm>
    </dsp:sp>
    <dsp:sp modelId="{56580318-8318-498D-A205-C316E737036E}">
      <dsp:nvSpPr>
        <dsp:cNvPr id="0" name=""/>
        <dsp:cNvSpPr/>
      </dsp:nvSpPr>
      <dsp:spPr>
        <a:xfrm>
          <a:off x="2446318" y="1948234"/>
          <a:ext cx="1730902" cy="988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Оптимальная </a:t>
          </a:r>
          <a:r>
            <a:rPr lang="ru-RU" sz="1800" b="1" kern="1200" dirty="0" smtClean="0"/>
            <a:t>скорость для </a:t>
          </a:r>
          <a:r>
            <a:rPr lang="ru-RU" sz="1800" b="1" kern="1200" dirty="0" smtClean="0">
              <a:solidFill>
                <a:srgbClr val="CCFF33"/>
              </a:solidFill>
            </a:rPr>
            <a:t>холодного периода</a:t>
          </a:r>
          <a:r>
            <a:rPr lang="ru-RU" sz="1800" b="1" kern="1200" dirty="0" smtClean="0"/>
            <a:t> 0,2 – 0,3 м/с</a:t>
          </a:r>
          <a:endParaRPr lang="ru-RU" sz="1800" b="1" kern="1200" dirty="0"/>
        </a:p>
      </dsp:txBody>
      <dsp:txXfrm>
        <a:off x="2446318" y="1948234"/>
        <a:ext cx="1730902" cy="988682"/>
      </dsp:txXfrm>
    </dsp:sp>
    <dsp:sp modelId="{390B066E-E3B8-40BD-8673-DAC488511A28}">
      <dsp:nvSpPr>
        <dsp:cNvPr id="0" name=""/>
        <dsp:cNvSpPr/>
      </dsp:nvSpPr>
      <dsp:spPr>
        <a:xfrm>
          <a:off x="3295136" y="4380507"/>
          <a:ext cx="1193334" cy="14526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Допустимая скорость для </a:t>
          </a:r>
          <a:r>
            <a:rPr lang="ru-RU" sz="1800" b="1" kern="1200" dirty="0" smtClean="0">
              <a:solidFill>
                <a:schemeClr val="accent6">
                  <a:lumMod val="75000"/>
                </a:schemeClr>
              </a:solidFill>
            </a:rPr>
            <a:t>теплого периода </a:t>
          </a:r>
          <a:r>
            <a:rPr lang="ru-RU" sz="1800" b="1" kern="1200" dirty="0" smtClean="0"/>
            <a:t>0,3 – 0,7 м/с</a:t>
          </a:r>
          <a:endParaRPr lang="ru-RU" sz="1800" kern="1200" dirty="0"/>
        </a:p>
      </dsp:txBody>
      <dsp:txXfrm>
        <a:off x="3295136" y="4380507"/>
        <a:ext cx="1193334" cy="1452614"/>
      </dsp:txXfrm>
    </dsp:sp>
    <dsp:sp modelId="{E81D722E-B44B-4001-9D94-85B8CF07A22B}">
      <dsp:nvSpPr>
        <dsp:cNvPr id="0" name=""/>
        <dsp:cNvSpPr/>
      </dsp:nvSpPr>
      <dsp:spPr>
        <a:xfrm>
          <a:off x="2388687" y="938881"/>
          <a:ext cx="1751538" cy="8891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Оптимальные значения </a:t>
          </a:r>
          <a:r>
            <a:rPr lang="ru-RU" sz="1800" b="1" kern="1200" dirty="0" smtClean="0">
              <a:solidFill>
                <a:srgbClr val="66FFFF"/>
              </a:solidFill>
            </a:rPr>
            <a:t>влажности </a:t>
          </a:r>
          <a:r>
            <a:rPr lang="ru-RU" sz="1800" b="1" kern="1200" dirty="0" smtClean="0">
              <a:solidFill>
                <a:schemeClr val="bg1"/>
              </a:solidFill>
            </a:rPr>
            <a:t> 60-30%</a:t>
          </a:r>
          <a:r>
            <a:rPr lang="ru-RU" sz="1800" b="1" kern="1200" dirty="0" smtClean="0">
              <a:solidFill>
                <a:srgbClr val="66FFFF"/>
              </a:solidFill>
            </a:rPr>
            <a:t>  </a:t>
          </a:r>
          <a:endParaRPr lang="ru-RU" sz="1800" b="1" kern="1200" dirty="0">
            <a:solidFill>
              <a:srgbClr val="66FFFF"/>
            </a:solidFill>
          </a:endParaRPr>
        </a:p>
      </dsp:txBody>
      <dsp:txXfrm>
        <a:off x="2388687" y="938881"/>
        <a:ext cx="1751538" cy="889185"/>
      </dsp:txXfrm>
    </dsp:sp>
    <dsp:sp modelId="{A89A0B93-D134-4DA6-ACE6-8848CD98A8C6}">
      <dsp:nvSpPr>
        <dsp:cNvPr id="0" name=""/>
        <dsp:cNvSpPr/>
      </dsp:nvSpPr>
      <dsp:spPr>
        <a:xfrm>
          <a:off x="1825477" y="4380507"/>
          <a:ext cx="1235939" cy="14526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FF00"/>
              </a:solidFill>
            </a:rPr>
            <a:t>Оптимальная </a:t>
          </a:r>
          <a:r>
            <a:rPr lang="ru-RU" sz="1800" b="1" kern="1200" dirty="0" smtClean="0"/>
            <a:t>скорость для </a:t>
          </a:r>
          <a:r>
            <a:rPr lang="ru-RU" sz="1800" b="1" kern="1200" dirty="0" smtClean="0">
              <a:solidFill>
                <a:schemeClr val="accent6">
                  <a:lumMod val="75000"/>
                </a:schemeClr>
              </a:solidFill>
            </a:rPr>
            <a:t>теплого периода  </a:t>
          </a:r>
          <a:r>
            <a:rPr lang="ru-RU" sz="1800" b="1" kern="1200" dirty="0" smtClean="0"/>
            <a:t>0,2 – 0,6 м/с</a:t>
          </a:r>
          <a:endParaRPr lang="ru-RU" sz="1800" kern="1200" dirty="0"/>
        </a:p>
      </dsp:txBody>
      <dsp:txXfrm>
        <a:off x="1825477" y="4380507"/>
        <a:ext cx="1235939" cy="145261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FD1452-6B19-42FF-B23C-072D3F39AF09}">
      <dsp:nvSpPr>
        <dsp:cNvPr id="0" name=""/>
        <dsp:cNvSpPr/>
      </dsp:nvSpPr>
      <dsp:spPr>
        <a:xfrm>
          <a:off x="6770339" y="2026087"/>
          <a:ext cx="916335" cy="12207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8484"/>
              </a:lnTo>
              <a:lnTo>
                <a:pt x="916335" y="1058484"/>
              </a:lnTo>
              <a:lnTo>
                <a:pt x="916335" y="12207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ECEE23-4C04-4553-88D1-ADA5E4425BCC}">
      <dsp:nvSpPr>
        <dsp:cNvPr id="0" name=""/>
        <dsp:cNvSpPr/>
      </dsp:nvSpPr>
      <dsp:spPr>
        <a:xfrm>
          <a:off x="5545335" y="2026087"/>
          <a:ext cx="1225003" cy="1220788"/>
        </a:xfrm>
        <a:custGeom>
          <a:avLst/>
          <a:gdLst/>
          <a:ahLst/>
          <a:cxnLst/>
          <a:rect l="0" t="0" r="0" b="0"/>
          <a:pathLst>
            <a:path>
              <a:moveTo>
                <a:pt x="1225003" y="0"/>
              </a:moveTo>
              <a:lnTo>
                <a:pt x="1225003" y="1058484"/>
              </a:lnTo>
              <a:lnTo>
                <a:pt x="0" y="1058484"/>
              </a:lnTo>
              <a:lnTo>
                <a:pt x="0" y="12207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2DAA71-283D-493E-A237-E37BC534AD9C}">
      <dsp:nvSpPr>
        <dsp:cNvPr id="0" name=""/>
        <dsp:cNvSpPr/>
      </dsp:nvSpPr>
      <dsp:spPr>
        <a:xfrm>
          <a:off x="4527804" y="867844"/>
          <a:ext cx="22425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59744"/>
              </a:moveTo>
              <a:lnTo>
                <a:pt x="2242534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F5D27E-74D6-4B7B-9821-638A2B63D605}">
      <dsp:nvSpPr>
        <dsp:cNvPr id="0" name=""/>
        <dsp:cNvSpPr/>
      </dsp:nvSpPr>
      <dsp:spPr>
        <a:xfrm>
          <a:off x="2153361" y="2092037"/>
          <a:ext cx="1250635" cy="11548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2534"/>
              </a:lnTo>
              <a:lnTo>
                <a:pt x="1250635" y="992534"/>
              </a:lnTo>
              <a:lnTo>
                <a:pt x="1250635" y="11548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C8B98C-2045-427A-B408-2FC3B431AFE9}">
      <dsp:nvSpPr>
        <dsp:cNvPr id="0" name=""/>
        <dsp:cNvSpPr/>
      </dsp:nvSpPr>
      <dsp:spPr>
        <a:xfrm>
          <a:off x="1262657" y="2092037"/>
          <a:ext cx="890703" cy="1154838"/>
        </a:xfrm>
        <a:custGeom>
          <a:avLst/>
          <a:gdLst/>
          <a:ahLst/>
          <a:cxnLst/>
          <a:rect l="0" t="0" r="0" b="0"/>
          <a:pathLst>
            <a:path>
              <a:moveTo>
                <a:pt x="890703" y="0"/>
              </a:moveTo>
              <a:lnTo>
                <a:pt x="890703" y="992534"/>
              </a:lnTo>
              <a:lnTo>
                <a:pt x="0" y="992534"/>
              </a:lnTo>
              <a:lnTo>
                <a:pt x="0" y="115483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C75FA4-A59F-440A-BBD5-E57DC8BEDE85}">
      <dsp:nvSpPr>
        <dsp:cNvPr id="0" name=""/>
        <dsp:cNvSpPr/>
      </dsp:nvSpPr>
      <dsp:spPr>
        <a:xfrm>
          <a:off x="2153361" y="881869"/>
          <a:ext cx="2374443" cy="91440"/>
        </a:xfrm>
        <a:custGeom>
          <a:avLst/>
          <a:gdLst/>
          <a:ahLst/>
          <a:cxnLst/>
          <a:rect l="0" t="0" r="0" b="0"/>
          <a:pathLst>
            <a:path>
              <a:moveTo>
                <a:pt x="2374443" y="45720"/>
              </a:moveTo>
              <a:lnTo>
                <a:pt x="0" y="45720"/>
              </a:lnTo>
              <a:lnTo>
                <a:pt x="0" y="9764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C5A909-BBC2-4C34-A9A1-6C14046BFAB5}">
      <dsp:nvSpPr>
        <dsp:cNvPr id="0" name=""/>
        <dsp:cNvSpPr/>
      </dsp:nvSpPr>
      <dsp:spPr>
        <a:xfrm>
          <a:off x="3651802" y="-184933"/>
          <a:ext cx="1752004" cy="1112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FE7D5-AB1E-4C60-8AE8-E0DAE626AC24}">
      <dsp:nvSpPr>
        <dsp:cNvPr id="0" name=""/>
        <dsp:cNvSpPr/>
      </dsp:nvSpPr>
      <dsp:spPr>
        <a:xfrm>
          <a:off x="3846469" y="0"/>
          <a:ext cx="1752004" cy="11125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Наружный воздух</a:t>
          </a:r>
          <a:endParaRPr lang="ru-RU" sz="2000" kern="1200" dirty="0"/>
        </a:p>
      </dsp:txBody>
      <dsp:txXfrm>
        <a:off x="3879054" y="32585"/>
        <a:ext cx="1686834" cy="1047352"/>
      </dsp:txXfrm>
    </dsp:sp>
    <dsp:sp modelId="{3A174874-56D8-4AB5-A0A6-B90768C4CB79}">
      <dsp:nvSpPr>
        <dsp:cNvPr id="0" name=""/>
        <dsp:cNvSpPr/>
      </dsp:nvSpPr>
      <dsp:spPr>
        <a:xfrm>
          <a:off x="1277359" y="979514"/>
          <a:ext cx="1752004" cy="1112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91A1B8-6746-41D4-8F28-EE06F5E83DA3}">
      <dsp:nvSpPr>
        <dsp:cNvPr id="0" name=""/>
        <dsp:cNvSpPr/>
      </dsp:nvSpPr>
      <dsp:spPr>
        <a:xfrm>
          <a:off x="1472026" y="1164448"/>
          <a:ext cx="1752004" cy="11125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0070C0"/>
              </a:solidFill>
            </a:rPr>
            <a:t>Холодный период</a:t>
          </a:r>
          <a:endParaRPr lang="ru-RU" sz="2000" b="1" i="1" kern="1200" dirty="0">
            <a:solidFill>
              <a:srgbClr val="0070C0"/>
            </a:solidFill>
          </a:endParaRPr>
        </a:p>
      </dsp:txBody>
      <dsp:txXfrm>
        <a:off x="1504611" y="1197033"/>
        <a:ext cx="1686834" cy="1047352"/>
      </dsp:txXfrm>
    </dsp:sp>
    <dsp:sp modelId="{C2CF58EF-0884-4CE6-9FA2-7F0951EFCF2B}">
      <dsp:nvSpPr>
        <dsp:cNvPr id="0" name=""/>
        <dsp:cNvSpPr/>
      </dsp:nvSpPr>
      <dsp:spPr>
        <a:xfrm>
          <a:off x="386655" y="3246875"/>
          <a:ext cx="1752004" cy="2217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B84E65-B9E6-475A-BF46-416C0F5C24BA}">
      <dsp:nvSpPr>
        <dsp:cNvPr id="0" name=""/>
        <dsp:cNvSpPr/>
      </dsp:nvSpPr>
      <dsp:spPr>
        <a:xfrm>
          <a:off x="581322" y="3431809"/>
          <a:ext cx="1752004" cy="2217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00B050"/>
              </a:solidFill>
            </a:rPr>
            <a:t>Параметры Б – </a:t>
          </a:r>
          <a:r>
            <a:rPr lang="ru-RU" sz="2000" kern="1200" dirty="0" smtClean="0"/>
            <a:t>температура самой </a:t>
          </a:r>
          <a:r>
            <a:rPr lang="ru-RU" sz="2000" b="1" kern="1200" dirty="0" smtClean="0">
              <a:solidFill>
                <a:srgbClr val="00B050"/>
              </a:solidFill>
            </a:rPr>
            <a:t>холодной пятидневки</a:t>
          </a:r>
          <a:endParaRPr lang="ru-RU" sz="2000" b="1" kern="1200" dirty="0">
            <a:solidFill>
              <a:srgbClr val="00B050"/>
            </a:solidFill>
          </a:endParaRPr>
        </a:p>
      </dsp:txBody>
      <dsp:txXfrm>
        <a:off x="632636" y="3483123"/>
        <a:ext cx="1649376" cy="2114852"/>
      </dsp:txXfrm>
    </dsp:sp>
    <dsp:sp modelId="{76726FDD-C048-4678-9F5D-0A9E21D1BE9B}">
      <dsp:nvSpPr>
        <dsp:cNvPr id="0" name=""/>
        <dsp:cNvSpPr/>
      </dsp:nvSpPr>
      <dsp:spPr>
        <a:xfrm>
          <a:off x="2527994" y="3246875"/>
          <a:ext cx="1752004" cy="22061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956C52-7FA9-479D-9A2D-D1E0ED941EAF}">
      <dsp:nvSpPr>
        <dsp:cNvPr id="0" name=""/>
        <dsp:cNvSpPr/>
      </dsp:nvSpPr>
      <dsp:spPr>
        <a:xfrm>
          <a:off x="2722661" y="3431809"/>
          <a:ext cx="1752004" cy="22061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К</a:t>
          </a:r>
          <a:r>
            <a:rPr lang="ru-RU" sz="2000" b="1" i="1" kern="1200" baseline="-25000" dirty="0" err="1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об</a:t>
          </a:r>
          <a:r>
            <a:rPr lang="ru-RU" sz="2000" b="1" i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 = 98 %</a:t>
          </a:r>
          <a:r>
            <a:rPr lang="ru-RU" sz="2000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продолжительность отклонений </a:t>
          </a:r>
          <a:r>
            <a:rPr lang="ru-RU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≈ 50 часов </a:t>
          </a:r>
        </a:p>
      </dsp:txBody>
      <dsp:txXfrm>
        <a:off x="2773975" y="3483123"/>
        <a:ext cx="1649376" cy="2103560"/>
      </dsp:txXfrm>
    </dsp:sp>
    <dsp:sp modelId="{D262C455-5E12-46F3-9420-9CFBDE580F3A}">
      <dsp:nvSpPr>
        <dsp:cNvPr id="0" name=""/>
        <dsp:cNvSpPr/>
      </dsp:nvSpPr>
      <dsp:spPr>
        <a:xfrm>
          <a:off x="5894337" y="913564"/>
          <a:ext cx="1752004" cy="11125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73C152-06CA-49E1-B9FD-DB57BA7DA31B}">
      <dsp:nvSpPr>
        <dsp:cNvPr id="0" name=""/>
        <dsp:cNvSpPr/>
      </dsp:nvSpPr>
      <dsp:spPr>
        <a:xfrm>
          <a:off x="6089004" y="1098498"/>
          <a:ext cx="1752004" cy="11125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C00000"/>
              </a:solidFill>
            </a:rPr>
            <a:t>Теплый период</a:t>
          </a:r>
          <a:endParaRPr lang="ru-RU" sz="2000" b="1" i="1" kern="1200" dirty="0">
            <a:solidFill>
              <a:srgbClr val="C00000"/>
            </a:solidFill>
          </a:endParaRPr>
        </a:p>
      </dsp:txBody>
      <dsp:txXfrm>
        <a:off x="6121589" y="1131083"/>
        <a:ext cx="1686834" cy="1047352"/>
      </dsp:txXfrm>
    </dsp:sp>
    <dsp:sp modelId="{E418CDCD-5BEF-45E5-BD15-DDB92929D2CF}">
      <dsp:nvSpPr>
        <dsp:cNvPr id="0" name=""/>
        <dsp:cNvSpPr/>
      </dsp:nvSpPr>
      <dsp:spPr>
        <a:xfrm>
          <a:off x="4669333" y="3246875"/>
          <a:ext cx="1752004" cy="2264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210E4B-D2B6-43F8-9DF1-26C49ADAF563}">
      <dsp:nvSpPr>
        <dsp:cNvPr id="0" name=""/>
        <dsp:cNvSpPr/>
      </dsp:nvSpPr>
      <dsp:spPr>
        <a:xfrm>
          <a:off x="4864000" y="3431809"/>
          <a:ext cx="1752004" cy="2264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66FF"/>
              </a:solidFill>
            </a:rPr>
            <a:t>Параметры А – </a:t>
          </a:r>
          <a:r>
            <a:rPr lang="ru-RU" sz="2000" b="0" i="0" u="none" kern="1200" dirty="0" smtClean="0">
              <a:solidFill>
                <a:schemeClr val="tx1"/>
              </a:solidFill>
            </a:rPr>
            <a:t>средняя </a:t>
          </a:r>
          <a:r>
            <a:rPr lang="ru-RU" sz="2000" kern="1200" dirty="0" smtClean="0"/>
            <a:t>температура самого </a:t>
          </a:r>
          <a:r>
            <a:rPr lang="ru-RU" sz="2000" b="1" kern="1200" dirty="0" smtClean="0">
              <a:solidFill>
                <a:srgbClr val="FF66FF"/>
              </a:solidFill>
            </a:rPr>
            <a:t>жаркого месяца</a:t>
          </a:r>
          <a:endParaRPr lang="ru-RU" sz="2000" kern="1200" dirty="0">
            <a:solidFill>
              <a:srgbClr val="FF66FF"/>
            </a:solidFill>
          </a:endParaRPr>
        </a:p>
      </dsp:txBody>
      <dsp:txXfrm>
        <a:off x="4915314" y="3483123"/>
        <a:ext cx="1649376" cy="2162290"/>
      </dsp:txXfrm>
    </dsp:sp>
    <dsp:sp modelId="{F2B4B820-7746-4E52-B635-53A2FAFEA2C8}">
      <dsp:nvSpPr>
        <dsp:cNvPr id="0" name=""/>
        <dsp:cNvSpPr/>
      </dsp:nvSpPr>
      <dsp:spPr>
        <a:xfrm>
          <a:off x="6810672" y="3246875"/>
          <a:ext cx="1752004" cy="22979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128CCC-00E8-4DF0-A2E1-811F84D64671}">
      <dsp:nvSpPr>
        <dsp:cNvPr id="0" name=""/>
        <dsp:cNvSpPr/>
      </dsp:nvSpPr>
      <dsp:spPr>
        <a:xfrm>
          <a:off x="7005339" y="3431809"/>
          <a:ext cx="1752004" cy="22979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err="1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К</a:t>
          </a:r>
          <a:r>
            <a:rPr lang="ru-RU" sz="2000" b="1" i="1" kern="1200" baseline="-25000" dirty="0" err="1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об</a:t>
          </a:r>
          <a:r>
            <a:rPr lang="ru-RU" sz="2000" b="1" i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 = 70 %</a:t>
          </a:r>
          <a:r>
            <a:rPr lang="ru-RU" sz="2000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продолжительность отклонений </a:t>
          </a:r>
          <a:r>
            <a:rPr lang="ru-RU" sz="20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≈ 400 часов </a:t>
          </a:r>
          <a:endParaRPr lang="ru-RU" sz="20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7056653" y="3483123"/>
        <a:ext cx="1649376" cy="219527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B7A9F7-095B-47E1-957F-110DB75F78AD}">
      <dsp:nvSpPr>
        <dsp:cNvPr id="0" name=""/>
        <dsp:cNvSpPr/>
      </dsp:nvSpPr>
      <dsp:spPr>
        <a:xfrm>
          <a:off x="2953303" y="3546705"/>
          <a:ext cx="91440" cy="2962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62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6FF981-3535-469C-B7C7-E0113A4F57B6}">
      <dsp:nvSpPr>
        <dsp:cNvPr id="0" name=""/>
        <dsp:cNvSpPr/>
      </dsp:nvSpPr>
      <dsp:spPr>
        <a:xfrm>
          <a:off x="2065365" y="1911168"/>
          <a:ext cx="933658" cy="2962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868"/>
              </a:lnTo>
              <a:lnTo>
                <a:pt x="933658" y="201868"/>
              </a:lnTo>
              <a:lnTo>
                <a:pt x="933658" y="2962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3B9EAB-3CF3-4B91-A347-156BAB231F68}">
      <dsp:nvSpPr>
        <dsp:cNvPr id="0" name=""/>
        <dsp:cNvSpPr/>
      </dsp:nvSpPr>
      <dsp:spPr>
        <a:xfrm>
          <a:off x="1131706" y="3435286"/>
          <a:ext cx="622438" cy="2962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868"/>
              </a:lnTo>
              <a:lnTo>
                <a:pt x="622438" y="201868"/>
              </a:lnTo>
              <a:lnTo>
                <a:pt x="622438" y="2962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220FDC-4240-4F01-930C-0FDF5FC98DA4}">
      <dsp:nvSpPr>
        <dsp:cNvPr id="0" name=""/>
        <dsp:cNvSpPr/>
      </dsp:nvSpPr>
      <dsp:spPr>
        <a:xfrm>
          <a:off x="509268" y="3435286"/>
          <a:ext cx="622438" cy="296224"/>
        </a:xfrm>
        <a:custGeom>
          <a:avLst/>
          <a:gdLst/>
          <a:ahLst/>
          <a:cxnLst/>
          <a:rect l="0" t="0" r="0" b="0"/>
          <a:pathLst>
            <a:path>
              <a:moveTo>
                <a:pt x="622438" y="0"/>
              </a:moveTo>
              <a:lnTo>
                <a:pt x="622438" y="201868"/>
              </a:lnTo>
              <a:lnTo>
                <a:pt x="0" y="201868"/>
              </a:lnTo>
              <a:lnTo>
                <a:pt x="0" y="2962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A700B-844B-4C72-AA15-7DAF9FCA7294}">
      <dsp:nvSpPr>
        <dsp:cNvPr id="0" name=""/>
        <dsp:cNvSpPr/>
      </dsp:nvSpPr>
      <dsp:spPr>
        <a:xfrm>
          <a:off x="1131706" y="1911168"/>
          <a:ext cx="933658" cy="296224"/>
        </a:xfrm>
        <a:custGeom>
          <a:avLst/>
          <a:gdLst/>
          <a:ahLst/>
          <a:cxnLst/>
          <a:rect l="0" t="0" r="0" b="0"/>
          <a:pathLst>
            <a:path>
              <a:moveTo>
                <a:pt x="933658" y="0"/>
              </a:moveTo>
              <a:lnTo>
                <a:pt x="933658" y="201868"/>
              </a:lnTo>
              <a:lnTo>
                <a:pt x="0" y="201868"/>
              </a:lnTo>
              <a:lnTo>
                <a:pt x="0" y="2962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947731-415F-4B77-9032-C0B75C095696}">
      <dsp:nvSpPr>
        <dsp:cNvPr id="0" name=""/>
        <dsp:cNvSpPr/>
      </dsp:nvSpPr>
      <dsp:spPr>
        <a:xfrm>
          <a:off x="1556096" y="332653"/>
          <a:ext cx="1018536" cy="157851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AF016B-DE36-46A0-A0BE-8F5E8E271AAB}">
      <dsp:nvSpPr>
        <dsp:cNvPr id="0" name=""/>
        <dsp:cNvSpPr/>
      </dsp:nvSpPr>
      <dsp:spPr>
        <a:xfrm>
          <a:off x="1669267" y="440165"/>
          <a:ext cx="1018536" cy="15785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параметры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I-d</a:t>
          </a:r>
          <a:endParaRPr lang="ru-RU" sz="2000" b="1" kern="1200" dirty="0"/>
        </a:p>
      </dsp:txBody>
      <dsp:txXfrm>
        <a:off x="1699099" y="469997"/>
        <a:ext cx="958872" cy="1518850"/>
      </dsp:txXfrm>
    </dsp:sp>
    <dsp:sp modelId="{D03C4CC8-3046-46F8-AF98-3F9B76214564}">
      <dsp:nvSpPr>
        <dsp:cNvPr id="0" name=""/>
        <dsp:cNvSpPr/>
      </dsp:nvSpPr>
      <dsp:spPr>
        <a:xfrm>
          <a:off x="622438" y="2207392"/>
          <a:ext cx="1018536" cy="12278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FC2FE3-D55E-40E5-AF78-019A41B3EF2A}">
      <dsp:nvSpPr>
        <dsp:cNvPr id="0" name=""/>
        <dsp:cNvSpPr/>
      </dsp:nvSpPr>
      <dsp:spPr>
        <a:xfrm>
          <a:off x="735609" y="2314904"/>
          <a:ext cx="1018536" cy="12278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t</a:t>
          </a:r>
          <a:endParaRPr lang="ru-RU" sz="2000" b="1" kern="1200" dirty="0"/>
        </a:p>
      </dsp:txBody>
      <dsp:txXfrm>
        <a:off x="765441" y="2344736"/>
        <a:ext cx="958872" cy="1168229"/>
      </dsp:txXfrm>
    </dsp:sp>
    <dsp:sp modelId="{B4508401-67EB-4BA8-B4E3-6EAE34A13914}">
      <dsp:nvSpPr>
        <dsp:cNvPr id="0" name=""/>
        <dsp:cNvSpPr/>
      </dsp:nvSpPr>
      <dsp:spPr>
        <a:xfrm>
          <a:off x="0" y="3731510"/>
          <a:ext cx="1018536" cy="17450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EC5A28-177A-4CBE-94E4-BD213DE8042D}">
      <dsp:nvSpPr>
        <dsp:cNvPr id="0" name=""/>
        <dsp:cNvSpPr/>
      </dsp:nvSpPr>
      <dsp:spPr>
        <a:xfrm>
          <a:off x="113170" y="3839022"/>
          <a:ext cx="1018536" cy="17450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2000" b="1" kern="1200" dirty="0" smtClean="0">
              <a:latin typeface="Times New Roman"/>
              <a:cs typeface="Times New Roman"/>
            </a:rPr>
            <a:t>φ</a:t>
          </a:r>
          <a:endParaRPr lang="ru-RU" sz="2000" b="1" kern="1200" dirty="0"/>
        </a:p>
      </dsp:txBody>
      <dsp:txXfrm>
        <a:off x="143002" y="3868854"/>
        <a:ext cx="958872" cy="1685342"/>
      </dsp:txXfrm>
    </dsp:sp>
    <dsp:sp modelId="{0915287F-DC96-4725-B740-5CD1C83543FF}">
      <dsp:nvSpPr>
        <dsp:cNvPr id="0" name=""/>
        <dsp:cNvSpPr/>
      </dsp:nvSpPr>
      <dsp:spPr>
        <a:xfrm>
          <a:off x="1244877" y="3731510"/>
          <a:ext cx="1018536" cy="17237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A24DB5-AB3D-4A72-9665-FE5CD1706BE1}">
      <dsp:nvSpPr>
        <dsp:cNvPr id="0" name=""/>
        <dsp:cNvSpPr/>
      </dsp:nvSpPr>
      <dsp:spPr>
        <a:xfrm>
          <a:off x="1358048" y="3839022"/>
          <a:ext cx="1018536" cy="1723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b="1" kern="1200" dirty="0" smtClean="0"/>
            <a:t>I</a:t>
          </a:r>
          <a:r>
            <a:rPr lang="ru-RU" sz="2000" b="1" kern="1200" dirty="0" smtClean="0"/>
            <a:t>, кДж/кг </a:t>
          </a:r>
          <a:r>
            <a:rPr lang="ru-RU" sz="2000" b="1" kern="1200" dirty="0" err="1" smtClean="0"/>
            <a:t>с.в</a:t>
          </a:r>
          <a:r>
            <a:rPr lang="ru-RU" sz="2000" b="1" kern="1200" dirty="0" smtClean="0"/>
            <a:t>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/>
        </a:p>
      </dsp:txBody>
      <dsp:txXfrm>
        <a:off x="1387880" y="3868854"/>
        <a:ext cx="958872" cy="1664044"/>
      </dsp:txXfrm>
    </dsp:sp>
    <dsp:sp modelId="{D3398D94-7F6B-4027-A4C7-827A8E20D575}">
      <dsp:nvSpPr>
        <dsp:cNvPr id="0" name=""/>
        <dsp:cNvSpPr/>
      </dsp:nvSpPr>
      <dsp:spPr>
        <a:xfrm>
          <a:off x="2489755" y="2207392"/>
          <a:ext cx="1018536" cy="1339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36AE74-7496-414C-8954-3509AE76B0D0}">
      <dsp:nvSpPr>
        <dsp:cNvPr id="0" name=""/>
        <dsp:cNvSpPr/>
      </dsp:nvSpPr>
      <dsp:spPr>
        <a:xfrm>
          <a:off x="2602925" y="2314904"/>
          <a:ext cx="1018536" cy="13393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000" b="1" kern="1200" dirty="0" smtClean="0"/>
            <a:t>d</a:t>
          </a:r>
          <a:r>
            <a:rPr lang="ru-RU" sz="2000" b="1" kern="1200" dirty="0" smtClean="0"/>
            <a:t>, г/кг </a:t>
          </a:r>
          <a:r>
            <a:rPr lang="ru-RU" sz="2000" b="1" kern="1200" dirty="0" err="1" smtClean="0"/>
            <a:t>с.в</a:t>
          </a:r>
          <a:r>
            <a:rPr lang="ru-RU" sz="2000" b="1" kern="1200" dirty="0" smtClean="0"/>
            <a:t>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/>
        </a:p>
      </dsp:txBody>
      <dsp:txXfrm>
        <a:off x="2632757" y="2344736"/>
        <a:ext cx="958872" cy="1279648"/>
      </dsp:txXfrm>
    </dsp:sp>
    <dsp:sp modelId="{7A558823-D828-4582-89E5-39C347C2C706}">
      <dsp:nvSpPr>
        <dsp:cNvPr id="0" name=""/>
        <dsp:cNvSpPr/>
      </dsp:nvSpPr>
      <dsp:spPr>
        <a:xfrm>
          <a:off x="2489755" y="3842929"/>
          <a:ext cx="1018536" cy="16661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5676BF-B3FB-4356-B0EF-9A549E26C530}">
      <dsp:nvSpPr>
        <dsp:cNvPr id="0" name=""/>
        <dsp:cNvSpPr/>
      </dsp:nvSpPr>
      <dsp:spPr>
        <a:xfrm>
          <a:off x="2602925" y="3950441"/>
          <a:ext cx="1018536" cy="16661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</a:t>
          </a:r>
          <a:r>
            <a:rPr lang="ru-RU" sz="2000" b="1" kern="1200" baseline="-25000" dirty="0" smtClean="0"/>
            <a:t>п</a:t>
          </a:r>
          <a:r>
            <a:rPr lang="ru-RU" sz="2000" b="1" kern="1200" baseline="0" dirty="0" smtClean="0"/>
            <a:t>, кПа</a:t>
          </a:r>
          <a:endParaRPr lang="ru-RU" sz="2000" b="1" kern="1200" dirty="0"/>
        </a:p>
      </dsp:txBody>
      <dsp:txXfrm>
        <a:off x="2632757" y="3980273"/>
        <a:ext cx="958872" cy="16065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Радиальный список рисунков"/>
  <dgm:desc val="Служит для отображения связей с центральной идеей. Фигура уровня 1 содержит текст, а все фигуры уровня 2 содержат рисунок с соответствующим текстом. Ограничен четырьмя рисунками уровня 2.  Неиспользуемые рисунки не отображаются, но остаются доступными при смене макета. Рекомендуется использовать текст уровня 2 небольшого объема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588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Лекция 3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8352928" cy="551723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Санитарно-гигиенические и технологические основы кондиционирования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Параметры внутреннего воздуха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74110483"/>
              </p:ext>
            </p:extLst>
          </p:nvPr>
        </p:nvGraphicFramePr>
        <p:xfrm>
          <a:off x="0" y="980728"/>
          <a:ext cx="4495800" cy="5877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Объект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48125775"/>
              </p:ext>
            </p:extLst>
          </p:nvPr>
        </p:nvGraphicFramePr>
        <p:xfrm>
          <a:off x="4648200" y="981074"/>
          <a:ext cx="4495800" cy="5876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04735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47583021"/>
              </p:ext>
            </p:extLst>
          </p:nvPr>
        </p:nvGraphicFramePr>
        <p:xfrm>
          <a:off x="34925" y="260350"/>
          <a:ext cx="4495800" cy="6597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Объект 1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97766915"/>
              </p:ext>
            </p:extLst>
          </p:nvPr>
        </p:nvGraphicFramePr>
        <p:xfrm>
          <a:off x="4648200" y="260350"/>
          <a:ext cx="4495800" cy="6597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20745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194232"/>
            <a:ext cx="4283968" cy="666376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Наиболее </a:t>
            </a:r>
            <a:r>
              <a:rPr lang="ru-RU" sz="1800" b="1" dirty="0"/>
              <a:t>неблагоприятные условия будут </a:t>
            </a:r>
            <a:r>
              <a:rPr lang="ru-RU" sz="1800" b="1" dirty="0">
                <a:solidFill>
                  <a:schemeClr val="accent3">
                    <a:lumMod val="50000"/>
                  </a:schemeClr>
                </a:solidFill>
              </a:rPr>
              <a:t>при высокой температуре наружного воздуха и высокой 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относительной влажности </a:t>
            </a:r>
            <a:r>
              <a:rPr lang="ru-RU" sz="1800" b="1" dirty="0" smtClean="0">
                <a:solidFill>
                  <a:srgbClr val="0070C0"/>
                </a:solidFill>
              </a:rPr>
              <a:t>(приморские южные районы</a:t>
            </a:r>
            <a:r>
              <a:rPr lang="ru-RU" sz="1800" b="1" dirty="0">
                <a:solidFill>
                  <a:srgbClr val="0070C0"/>
                </a:solidFill>
              </a:rPr>
              <a:t>)</a:t>
            </a:r>
            <a:r>
              <a:rPr lang="ru-RU" sz="1800" b="1" dirty="0"/>
              <a:t>.</a:t>
            </a:r>
          </a:p>
          <a:p>
            <a:r>
              <a:rPr lang="ru-RU" sz="1800" b="1" dirty="0" smtClean="0"/>
              <a:t>Особым </a:t>
            </a:r>
            <a:r>
              <a:rPr lang="ru-RU" sz="1800" b="1" dirty="0"/>
              <a:t>случаем </a:t>
            </a:r>
            <a:r>
              <a:rPr lang="ru-RU" sz="1800" b="1" dirty="0" smtClean="0"/>
              <a:t>является </a:t>
            </a:r>
            <a:r>
              <a:rPr lang="ru-RU" sz="1800" b="1" dirty="0" smtClean="0">
                <a:solidFill>
                  <a:srgbClr val="0070C0"/>
                </a:solidFill>
              </a:rPr>
              <a:t>холодный </a:t>
            </a:r>
            <a:r>
              <a:rPr lang="ru-RU" sz="1800" b="1" dirty="0">
                <a:solidFill>
                  <a:srgbClr val="0070C0"/>
                </a:solidFill>
              </a:rPr>
              <a:t>климат северных </a:t>
            </a:r>
            <a:r>
              <a:rPr lang="ru-RU" sz="1800" b="1" dirty="0" smtClean="0">
                <a:solidFill>
                  <a:srgbClr val="0070C0"/>
                </a:solidFill>
              </a:rPr>
              <a:t>районов</a:t>
            </a:r>
            <a:r>
              <a:rPr lang="ru-RU" sz="1800" b="1" dirty="0" smtClean="0"/>
              <a:t>. В </a:t>
            </a:r>
            <a:r>
              <a:rPr lang="ru-RU" sz="1800" b="1" dirty="0"/>
              <a:t>этом </a:t>
            </a:r>
            <a:r>
              <a:rPr lang="ru-RU" sz="1800" b="1" dirty="0" smtClean="0"/>
              <a:t>случае </a:t>
            </a:r>
            <a:r>
              <a:rPr lang="ru-RU" sz="1800" b="1" dirty="0"/>
              <a:t>при низкой температуре наружного воздуха, например </a:t>
            </a:r>
            <a:r>
              <a:rPr lang="ru-RU" sz="1800" b="1" dirty="0" smtClean="0"/>
              <a:t>15°С</a:t>
            </a:r>
            <a:r>
              <a:rPr lang="ru-RU" sz="1800" b="1" dirty="0"/>
              <a:t>, нет смысла </a:t>
            </a:r>
            <a:r>
              <a:rPr lang="ru-RU" sz="1800" b="1" dirty="0" smtClean="0"/>
              <a:t>ориентироваться </a:t>
            </a:r>
            <a:r>
              <a:rPr lang="ru-RU" sz="1800" b="1" dirty="0"/>
              <a:t>на допустимое значение  </a:t>
            </a:r>
            <a:r>
              <a:rPr lang="ru-RU" sz="1800" b="1" dirty="0" smtClean="0"/>
              <a:t>t в=15+3°=18°С</a:t>
            </a:r>
            <a:r>
              <a:rPr lang="ru-RU" sz="1800" b="1" dirty="0"/>
              <a:t>, так как оно не </a:t>
            </a:r>
            <a:r>
              <a:rPr lang="ru-RU" sz="1800" b="1" dirty="0" smtClean="0"/>
              <a:t>соответствует оптимальным параметрам. В этой ситуации целесообразно поднять расчетную внутреннюю температуру до 22°С, так </a:t>
            </a:r>
            <a:r>
              <a:rPr lang="ru-RU" sz="1800" b="1" dirty="0"/>
              <a:t>как </a:t>
            </a:r>
            <a:r>
              <a:rPr lang="ru-RU" sz="1800" b="1" dirty="0" smtClean="0"/>
              <a:t>она благоприятна для </a:t>
            </a:r>
            <a:r>
              <a:rPr lang="ru-RU" sz="1800" b="1" dirty="0"/>
              <a:t>человека. </a:t>
            </a:r>
            <a:r>
              <a:rPr lang="ru-RU" sz="1800" b="1" dirty="0" smtClean="0"/>
              <a:t>Такое решение </a:t>
            </a:r>
            <a:r>
              <a:rPr lang="ru-RU" sz="1800" b="1" dirty="0"/>
              <a:t>позволяет </a:t>
            </a:r>
            <a:r>
              <a:rPr lang="ru-RU" sz="1800" b="1" dirty="0" smtClean="0"/>
              <a:t>увеличить </a:t>
            </a:r>
            <a:r>
              <a:rPr lang="ru-RU" sz="1800" b="1" dirty="0"/>
              <a:t>рабочий перепад температур и тем самым существенно уменьшить </a:t>
            </a:r>
            <a:r>
              <a:rPr lang="ru-RU" sz="1800" b="1" dirty="0" smtClean="0"/>
              <a:t>требуемый </a:t>
            </a:r>
            <a:r>
              <a:rPr lang="ru-RU" sz="1800" b="1" dirty="0"/>
              <a:t>расход воздуха в теплый </a:t>
            </a:r>
            <a:r>
              <a:rPr lang="ru-RU" sz="1800" b="1" dirty="0" smtClean="0"/>
              <a:t>период</a:t>
            </a:r>
            <a:endParaRPr lang="ru-RU" sz="18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198" y="188639"/>
            <a:ext cx="4546850" cy="6793895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Температура внутри помещения </a:t>
            </a:r>
            <a:r>
              <a:rPr lang="ru-RU" sz="1800" b="1" dirty="0"/>
              <a:t>не </a:t>
            </a:r>
            <a:r>
              <a:rPr lang="ru-RU" sz="1800" b="1" dirty="0" smtClean="0"/>
              <a:t>должна </a:t>
            </a:r>
            <a:r>
              <a:rPr lang="ru-RU" sz="1800" b="1" dirty="0"/>
              <a:t>быть </a:t>
            </a:r>
            <a:r>
              <a:rPr lang="ru-RU" sz="1800" b="1" dirty="0" smtClean="0"/>
              <a:t>высокой</a:t>
            </a:r>
            <a:r>
              <a:rPr lang="ru-RU" sz="1800" b="1" dirty="0"/>
              <a:t>, </a:t>
            </a:r>
            <a:r>
              <a:rPr lang="ru-RU" sz="1800" b="1" dirty="0" smtClean="0"/>
              <a:t>это </a:t>
            </a:r>
            <a:r>
              <a:rPr lang="ru-RU" sz="1800" b="1" dirty="0"/>
              <a:t>нарушает </a:t>
            </a:r>
            <a:r>
              <a:rPr lang="ru-RU" sz="1800" b="1" dirty="0" smtClean="0"/>
              <a:t>тепловой комфорт. </a:t>
            </a:r>
            <a:r>
              <a:rPr lang="ru-RU" sz="1800" b="1" dirty="0"/>
              <a:t>В </a:t>
            </a:r>
            <a:r>
              <a:rPr lang="ru-RU" sz="1800" b="1" dirty="0" smtClean="0"/>
              <a:t>качестве компромисса между стоимостью системы </a:t>
            </a:r>
            <a:r>
              <a:rPr lang="ru-RU" sz="1800" b="1" dirty="0"/>
              <a:t>и </a:t>
            </a:r>
            <a:r>
              <a:rPr lang="ru-RU" sz="1800" b="1" dirty="0" smtClean="0"/>
              <a:t>комфортом людей принято базовое </a:t>
            </a:r>
            <a:r>
              <a:rPr lang="ru-RU" sz="1800" b="1" dirty="0"/>
              <a:t>положение по отношению к </a:t>
            </a:r>
            <a:r>
              <a:rPr lang="ru-RU" sz="1800" b="1" dirty="0">
                <a:solidFill>
                  <a:srgbClr val="00B050"/>
                </a:solidFill>
              </a:rPr>
              <a:t>расчетной температуре внутреннего воздуха </a:t>
            </a:r>
            <a:r>
              <a:rPr lang="ru-RU" sz="1800" b="1" dirty="0"/>
              <a:t>в теплый период: </a:t>
            </a:r>
            <a:r>
              <a:rPr lang="ru-RU" sz="1800" b="1" dirty="0" smtClean="0"/>
              <a:t>внутренняя </a:t>
            </a:r>
            <a:r>
              <a:rPr lang="ru-RU" sz="1800" b="1" dirty="0"/>
              <a:t>температура должна </a:t>
            </a:r>
            <a:r>
              <a:rPr lang="ru-RU" sz="1800" b="1" dirty="0" smtClean="0"/>
              <a:t>быть не более </a:t>
            </a:r>
            <a:r>
              <a:rPr lang="ru-RU" sz="1800" b="1" dirty="0"/>
              <a:t>чем на 3° выше наружной   </a:t>
            </a:r>
            <a:r>
              <a:rPr lang="ru-RU" sz="1800" b="1" dirty="0">
                <a:solidFill>
                  <a:srgbClr val="C00000"/>
                </a:solidFill>
              </a:rPr>
              <a:t>(</a:t>
            </a:r>
            <a:r>
              <a:rPr lang="ru-RU" sz="1800" b="1" dirty="0" err="1">
                <a:solidFill>
                  <a:srgbClr val="C00000"/>
                </a:solidFill>
              </a:rPr>
              <a:t>tв</a:t>
            </a:r>
            <a:r>
              <a:rPr lang="ru-RU" sz="1800" b="1" dirty="0">
                <a:solidFill>
                  <a:srgbClr val="C00000"/>
                </a:solidFill>
              </a:rPr>
              <a:t>= </a:t>
            </a:r>
            <a:r>
              <a:rPr lang="ru-RU" sz="1800" b="1" dirty="0" err="1">
                <a:solidFill>
                  <a:srgbClr val="C00000"/>
                </a:solidFill>
              </a:rPr>
              <a:t>tн</a:t>
            </a:r>
            <a:r>
              <a:rPr lang="ru-RU" sz="1800" b="1" dirty="0">
                <a:solidFill>
                  <a:srgbClr val="C00000"/>
                </a:solidFill>
              </a:rPr>
              <a:t> + 3°С). </a:t>
            </a:r>
            <a:r>
              <a:rPr lang="ru-RU" sz="1800" b="1" dirty="0" smtClean="0"/>
              <a:t>Учитывая, что при температуре </a:t>
            </a:r>
            <a:r>
              <a:rPr lang="ru-RU" sz="1800" b="1" dirty="0">
                <a:solidFill>
                  <a:srgbClr val="C00000"/>
                </a:solidFill>
              </a:rPr>
              <a:t>28 </a:t>
            </a:r>
            <a:r>
              <a:rPr lang="ru-RU" sz="1800" b="1" dirty="0" smtClean="0">
                <a:solidFill>
                  <a:srgbClr val="C00000"/>
                </a:solidFill>
              </a:rPr>
              <a:t>°</a:t>
            </a:r>
            <a:r>
              <a:rPr lang="ru-RU" sz="1800" b="1" dirty="0">
                <a:solidFill>
                  <a:srgbClr val="C00000"/>
                </a:solidFill>
              </a:rPr>
              <a:t>С </a:t>
            </a:r>
            <a:r>
              <a:rPr lang="ru-RU" sz="1800" b="1" dirty="0" smtClean="0"/>
              <a:t>большинство людей </a:t>
            </a:r>
            <a:r>
              <a:rPr lang="ru-RU" sz="1800" b="1" dirty="0"/>
              <a:t>ощущает </a:t>
            </a:r>
            <a:r>
              <a:rPr lang="ru-RU" sz="1800" b="1" dirty="0" smtClean="0"/>
              <a:t>тепловой </a:t>
            </a:r>
            <a:r>
              <a:rPr lang="ru-RU" sz="1800" b="1" dirty="0"/>
              <a:t>дискомфорт, </a:t>
            </a:r>
            <a:r>
              <a:rPr lang="ru-RU" sz="1800" b="1" dirty="0" smtClean="0"/>
              <a:t>и падают </a:t>
            </a:r>
            <a:r>
              <a:rPr lang="ru-RU" sz="1800" b="1" dirty="0"/>
              <a:t>их внимание и работоспособность, при </a:t>
            </a:r>
            <a:r>
              <a:rPr lang="ru-RU" sz="1800" b="1" dirty="0" smtClean="0">
                <a:solidFill>
                  <a:srgbClr val="0070C0"/>
                </a:solidFill>
              </a:rPr>
              <a:t>умеренном  </a:t>
            </a:r>
            <a:r>
              <a:rPr lang="ru-RU" sz="1800" b="1" dirty="0">
                <a:solidFill>
                  <a:srgbClr val="0070C0"/>
                </a:solidFill>
              </a:rPr>
              <a:t>климате  (</a:t>
            </a:r>
            <a:r>
              <a:rPr lang="ru-RU" sz="1800" b="1" dirty="0" err="1" smtClean="0">
                <a:solidFill>
                  <a:srgbClr val="0070C0"/>
                </a:solidFill>
              </a:rPr>
              <a:t>tн</a:t>
            </a:r>
            <a:r>
              <a:rPr lang="ru-RU" sz="1800" b="1" dirty="0" smtClean="0">
                <a:solidFill>
                  <a:srgbClr val="0070C0"/>
                </a:solidFill>
              </a:rPr>
              <a:t> &lt;</a:t>
            </a:r>
            <a:r>
              <a:rPr lang="ru-RU" sz="1800" b="1" dirty="0">
                <a:solidFill>
                  <a:srgbClr val="0070C0"/>
                </a:solidFill>
              </a:rPr>
              <a:t>25°С) </a:t>
            </a:r>
            <a:r>
              <a:rPr lang="ru-RU" sz="1800" b="1" dirty="0" smtClean="0"/>
              <a:t>за верхнюю границу внутренней температуры принимают  значение </a:t>
            </a:r>
            <a:r>
              <a:rPr lang="ru-RU" sz="1800" b="1" dirty="0">
                <a:solidFill>
                  <a:srgbClr val="C00000"/>
                </a:solidFill>
              </a:rPr>
              <a:t>28°С</a:t>
            </a:r>
            <a:r>
              <a:rPr lang="ru-RU" sz="1800" b="1" dirty="0"/>
              <a:t>, </a:t>
            </a:r>
            <a:r>
              <a:rPr lang="ru-RU" sz="1800" b="1" dirty="0" smtClean="0"/>
              <a:t>это позволяет получить  приемлемые затраты </a:t>
            </a:r>
            <a:r>
              <a:rPr lang="ru-RU" sz="1800" b="1" dirty="0"/>
              <a:t>на </a:t>
            </a:r>
            <a:r>
              <a:rPr lang="ru-RU" sz="1800" b="1" dirty="0" smtClean="0"/>
              <a:t>системы и обеспечить приемлемые </a:t>
            </a:r>
            <a:r>
              <a:rPr lang="ru-RU" sz="1800" b="1" dirty="0"/>
              <a:t>условия для людей. </a:t>
            </a:r>
            <a:endParaRPr lang="ru-RU" sz="1800" b="1" dirty="0" smtClean="0"/>
          </a:p>
          <a:p>
            <a:r>
              <a:rPr lang="ru-RU" sz="1800" b="1" dirty="0" smtClean="0"/>
              <a:t>В </a:t>
            </a:r>
            <a:r>
              <a:rPr lang="ru-RU" sz="1800" b="1" dirty="0">
                <a:solidFill>
                  <a:srgbClr val="0070C0"/>
                </a:solidFill>
              </a:rPr>
              <a:t>жарком климате (</a:t>
            </a:r>
            <a:r>
              <a:rPr lang="ru-RU" sz="1800" b="1" dirty="0" err="1" smtClean="0">
                <a:solidFill>
                  <a:srgbClr val="0070C0"/>
                </a:solidFill>
              </a:rPr>
              <a:t>tн</a:t>
            </a:r>
            <a:r>
              <a:rPr lang="ru-RU" sz="1800" b="1" dirty="0" smtClean="0">
                <a:solidFill>
                  <a:srgbClr val="0070C0"/>
                </a:solidFill>
              </a:rPr>
              <a:t>  </a:t>
            </a:r>
            <a:r>
              <a:rPr lang="ru-RU" sz="1800" b="1" dirty="0">
                <a:solidFill>
                  <a:srgbClr val="0070C0"/>
                </a:solidFill>
              </a:rPr>
              <a:t>˃</a:t>
            </a:r>
            <a:r>
              <a:rPr lang="ru-RU" sz="1800" b="1" dirty="0" smtClean="0">
                <a:solidFill>
                  <a:srgbClr val="0070C0"/>
                </a:solidFill>
              </a:rPr>
              <a:t>25°С) </a:t>
            </a:r>
            <a:r>
              <a:rPr lang="ru-RU" sz="1800" b="1" dirty="0" smtClean="0"/>
              <a:t>допускаемое </a:t>
            </a:r>
            <a:r>
              <a:rPr lang="ru-RU" sz="1800" b="1" dirty="0"/>
              <a:t>значение увеличивают до </a:t>
            </a:r>
            <a:r>
              <a:rPr lang="ru-RU" sz="1800" b="1" dirty="0">
                <a:solidFill>
                  <a:srgbClr val="C00000"/>
                </a:solidFill>
              </a:rPr>
              <a:t>33°</a:t>
            </a:r>
            <a:r>
              <a:rPr lang="ru-RU" sz="1800" b="1" dirty="0"/>
              <a:t>. </a:t>
            </a:r>
            <a:r>
              <a:rPr lang="ru-RU" sz="1800" b="1" dirty="0" smtClean="0"/>
              <a:t>Это вынужденная мера</a:t>
            </a:r>
            <a:r>
              <a:rPr lang="ru-RU" sz="1800" b="1" dirty="0"/>
              <a:t>, </a:t>
            </a:r>
            <a:r>
              <a:rPr lang="ru-RU" sz="1800" b="1" dirty="0" smtClean="0"/>
              <a:t>так как при наличии тепловых </a:t>
            </a:r>
            <a:r>
              <a:rPr lang="ru-RU" sz="1800" b="1" dirty="0"/>
              <a:t>избытков </a:t>
            </a:r>
            <a:r>
              <a:rPr lang="ru-RU" sz="1800" b="1" dirty="0" smtClean="0"/>
              <a:t>внутренний воздух  будет перегреваться.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3378634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33646" y="273050"/>
            <a:ext cx="2830842" cy="639631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Расчетную концентрации </a:t>
            </a:r>
            <a:r>
              <a:rPr lang="ru-RU" b="1" dirty="0" smtClean="0">
                <a:solidFill>
                  <a:srgbClr val="0070C0"/>
                </a:solidFill>
              </a:rPr>
              <a:t>углекислого газа во  </a:t>
            </a:r>
            <a:r>
              <a:rPr lang="ru-RU" b="1" dirty="0">
                <a:solidFill>
                  <a:srgbClr val="0070C0"/>
                </a:solidFill>
              </a:rPr>
              <a:t>внутреннем </a:t>
            </a:r>
            <a:r>
              <a:rPr lang="ru-RU" b="1" dirty="0" smtClean="0">
                <a:solidFill>
                  <a:srgbClr val="0070C0"/>
                </a:solidFill>
              </a:rPr>
              <a:t>воздухе  </a:t>
            </a:r>
            <a:r>
              <a:rPr lang="ru-RU" b="1" dirty="0">
                <a:solidFill>
                  <a:srgbClr val="0070C0"/>
                </a:solidFill>
              </a:rPr>
              <a:t>принимают </a:t>
            </a:r>
            <a:r>
              <a:rPr lang="ru-RU" b="1" dirty="0" smtClean="0">
                <a:solidFill>
                  <a:srgbClr val="0070C0"/>
                </a:solidFill>
              </a:rPr>
              <a:t>равной  </a:t>
            </a:r>
            <a:r>
              <a:rPr lang="ru-RU" b="1" dirty="0">
                <a:solidFill>
                  <a:srgbClr val="0070C0"/>
                </a:solidFill>
              </a:rPr>
              <a:t>предельно </a:t>
            </a:r>
            <a:r>
              <a:rPr lang="ru-RU" b="1" dirty="0" smtClean="0">
                <a:solidFill>
                  <a:srgbClr val="0070C0"/>
                </a:solidFill>
              </a:rPr>
              <a:t>допустимой концентрации (ПДК) в </a:t>
            </a:r>
            <a:r>
              <a:rPr lang="ru-RU" b="1" dirty="0">
                <a:solidFill>
                  <a:srgbClr val="0070C0"/>
                </a:solidFill>
              </a:rPr>
              <a:t>помещении. 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Расчетные оптимальные  </a:t>
            </a:r>
            <a:r>
              <a:rPr lang="ru-RU" b="1" dirty="0">
                <a:solidFill>
                  <a:srgbClr val="0070C0"/>
                </a:solidFill>
              </a:rPr>
              <a:t>значения </a:t>
            </a:r>
            <a:r>
              <a:rPr lang="ru-RU" b="1" dirty="0" smtClean="0">
                <a:solidFill>
                  <a:srgbClr val="0070C0"/>
                </a:solidFill>
              </a:rPr>
              <a:t>относительной  </a:t>
            </a:r>
            <a:r>
              <a:rPr lang="ru-RU" b="1" dirty="0">
                <a:solidFill>
                  <a:srgbClr val="0070C0"/>
                </a:solidFill>
              </a:rPr>
              <a:t>влажности </a:t>
            </a:r>
            <a:r>
              <a:rPr lang="ru-RU" b="1" dirty="0" smtClean="0">
                <a:solidFill>
                  <a:srgbClr val="0070C0"/>
                </a:solidFill>
              </a:rPr>
              <a:t>принимаются  в  </a:t>
            </a:r>
            <a:r>
              <a:rPr lang="ru-RU" b="1" dirty="0">
                <a:solidFill>
                  <a:srgbClr val="0070C0"/>
                </a:solidFill>
              </a:rPr>
              <a:t>пределах  60-30%, </a:t>
            </a:r>
            <a:r>
              <a:rPr lang="ru-RU" b="1" dirty="0" smtClean="0">
                <a:solidFill>
                  <a:srgbClr val="C00000"/>
                </a:solidFill>
              </a:rPr>
              <a:t>причем  </a:t>
            </a:r>
            <a:r>
              <a:rPr lang="ru-RU" b="1" dirty="0">
                <a:solidFill>
                  <a:srgbClr val="C00000"/>
                </a:solidFill>
              </a:rPr>
              <a:t>большие </a:t>
            </a:r>
            <a:r>
              <a:rPr lang="ru-RU" b="1" dirty="0" smtClean="0">
                <a:solidFill>
                  <a:srgbClr val="C00000"/>
                </a:solidFill>
              </a:rPr>
              <a:t>значения  </a:t>
            </a:r>
            <a:r>
              <a:rPr lang="ru-RU" b="1" dirty="0">
                <a:solidFill>
                  <a:srgbClr val="C00000"/>
                </a:solidFill>
              </a:rPr>
              <a:t>соответствуют </a:t>
            </a:r>
            <a:r>
              <a:rPr lang="ru-RU" b="1" dirty="0" smtClean="0">
                <a:solidFill>
                  <a:srgbClr val="C00000"/>
                </a:solidFill>
              </a:rPr>
              <a:t>меньшим </a:t>
            </a:r>
            <a:r>
              <a:rPr lang="ru-RU" b="1" dirty="0">
                <a:solidFill>
                  <a:srgbClr val="C00000"/>
                </a:solidFill>
              </a:rPr>
              <a:t>температурам</a:t>
            </a:r>
            <a:r>
              <a:rPr lang="ru-RU" b="1" dirty="0">
                <a:solidFill>
                  <a:srgbClr val="0070C0"/>
                </a:solidFill>
              </a:rPr>
              <a:t>. 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Расчетную скорость  </a:t>
            </a:r>
            <a:r>
              <a:rPr lang="ru-RU" b="1" dirty="0">
                <a:solidFill>
                  <a:srgbClr val="0070C0"/>
                </a:solidFill>
              </a:rPr>
              <a:t>движения </a:t>
            </a:r>
            <a:r>
              <a:rPr lang="ru-RU" b="1" dirty="0" smtClean="0">
                <a:solidFill>
                  <a:srgbClr val="0070C0"/>
                </a:solidFill>
              </a:rPr>
              <a:t>воздуха </a:t>
            </a:r>
            <a:r>
              <a:rPr lang="ru-RU" b="1" dirty="0">
                <a:solidFill>
                  <a:srgbClr val="0070C0"/>
                </a:solidFill>
              </a:rPr>
              <a:t>в  рабочей </a:t>
            </a:r>
            <a:r>
              <a:rPr lang="ru-RU" b="1" dirty="0" smtClean="0">
                <a:solidFill>
                  <a:srgbClr val="0070C0"/>
                </a:solidFill>
              </a:rPr>
              <a:t>зоне </a:t>
            </a:r>
            <a:r>
              <a:rPr lang="ru-RU" b="1" dirty="0">
                <a:solidFill>
                  <a:srgbClr val="0070C0"/>
                </a:solidFill>
              </a:rPr>
              <a:t>на  постоянных </a:t>
            </a:r>
            <a:r>
              <a:rPr lang="ru-RU" b="1" dirty="0" smtClean="0">
                <a:solidFill>
                  <a:srgbClr val="0070C0"/>
                </a:solidFill>
              </a:rPr>
              <a:t>рабочих </a:t>
            </a:r>
            <a:r>
              <a:rPr lang="ru-RU" b="1" dirty="0">
                <a:solidFill>
                  <a:srgbClr val="0070C0"/>
                </a:solidFill>
              </a:rPr>
              <a:t>местах 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- для </a:t>
            </a:r>
            <a:r>
              <a:rPr lang="ru-RU" b="1" dirty="0">
                <a:solidFill>
                  <a:srgbClr val="0070C0"/>
                </a:solidFill>
              </a:rPr>
              <a:t>холодного периода года принимают  в пределах 0,2-0,3 м/с </a:t>
            </a:r>
            <a:r>
              <a:rPr lang="ru-RU" b="1" dirty="0" smtClean="0">
                <a:solidFill>
                  <a:srgbClr val="0070C0"/>
                </a:solidFill>
              </a:rPr>
              <a:t>(</a:t>
            </a:r>
            <a:r>
              <a:rPr lang="ru-RU" b="1" dirty="0">
                <a:solidFill>
                  <a:srgbClr val="0070C0"/>
                </a:solidFill>
              </a:rPr>
              <a:t>оптимальная) и 0,3-0,5 м/с (допустимая), а 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- для </a:t>
            </a:r>
            <a:r>
              <a:rPr lang="ru-RU" b="1" dirty="0">
                <a:solidFill>
                  <a:srgbClr val="0070C0"/>
                </a:solidFill>
              </a:rPr>
              <a:t>теплого соответственно  0,2- </a:t>
            </a:r>
            <a:r>
              <a:rPr lang="ru-RU" b="1" dirty="0" smtClean="0">
                <a:solidFill>
                  <a:srgbClr val="0070C0"/>
                </a:solidFill>
              </a:rPr>
              <a:t>0,6 м/с </a:t>
            </a:r>
            <a:r>
              <a:rPr lang="ru-RU" b="1" dirty="0">
                <a:solidFill>
                  <a:srgbClr val="0070C0"/>
                </a:solidFill>
              </a:rPr>
              <a:t>и 0,3-0,7 м/с. </a:t>
            </a:r>
          </a:p>
        </p:txBody>
      </p:sp>
      <p:pic>
        <p:nvPicPr>
          <p:cNvPr id="2050" name="Picture 2" descr="D:\РГСУ\КВ и ХЗ\картинки\Безымянный_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336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11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2448272" cy="279591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Требования по </a:t>
            </a:r>
            <a:r>
              <a:rPr lang="ru-RU" sz="2800" b="1" dirty="0" smtClean="0">
                <a:solidFill>
                  <a:srgbClr val="C00000"/>
                </a:solidFill>
              </a:rPr>
              <a:t>обеспечению</a:t>
            </a:r>
            <a:r>
              <a:rPr lang="ru-RU" sz="2800" b="1" dirty="0" smtClean="0"/>
              <a:t> заданных </a:t>
            </a:r>
            <a:r>
              <a:rPr lang="ru-RU" sz="2800" b="1" dirty="0" smtClean="0">
                <a:solidFill>
                  <a:srgbClr val="C00000"/>
                </a:solidFill>
              </a:rPr>
              <a:t>внутренних </a:t>
            </a:r>
            <a:r>
              <a:rPr lang="ru-RU" sz="2800" b="1" dirty="0" smtClean="0"/>
              <a:t>условий</a:t>
            </a:r>
            <a:endParaRPr lang="ru-RU" sz="2800" b="1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507378"/>
              </p:ext>
            </p:extLst>
          </p:nvPr>
        </p:nvGraphicFramePr>
        <p:xfrm>
          <a:off x="0" y="3861048"/>
          <a:ext cx="90365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79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841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864096">
                <a:tc>
                  <a:txBody>
                    <a:bodyPr/>
                    <a:lstStyle/>
                    <a:p>
                      <a:r>
                        <a:rPr lang="ru-RU" dirty="0" smtClean="0"/>
                        <a:t>Требования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 требований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Допустимые </a:t>
                      </a:r>
                    </a:p>
                    <a:p>
                      <a:pPr algn="ctr"/>
                      <a:r>
                        <a:rPr lang="ru-RU" dirty="0" smtClean="0"/>
                        <a:t>амплитуды </a:t>
                      </a:r>
                    </a:p>
                    <a:p>
                      <a:pPr algn="ctr"/>
                      <a:r>
                        <a:rPr lang="ru-RU" dirty="0" smtClean="0"/>
                        <a:t>колебаний  t </a:t>
                      </a:r>
                      <a:r>
                        <a:rPr lang="ru-RU" baseline="-25000" dirty="0" smtClean="0"/>
                        <a:t>B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К </a:t>
                      </a:r>
                      <a:r>
                        <a:rPr lang="ru-RU" b="0" baseline="-25000" dirty="0" smtClean="0"/>
                        <a:t>об </a:t>
                      </a:r>
                      <a:endParaRPr lang="ru-RU" b="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1784"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Технологические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Повышенный </a:t>
                      </a:r>
                    </a:p>
                    <a:p>
                      <a:r>
                        <a:rPr lang="ru-RU" dirty="0" smtClean="0"/>
                        <a:t>Высокий </a:t>
                      </a:r>
                    </a:p>
                    <a:p>
                      <a:r>
                        <a:rPr lang="ru-RU" dirty="0" smtClean="0"/>
                        <a:t>Средний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 </a:t>
                      </a:r>
                    </a:p>
                    <a:p>
                      <a:pPr algn="ctr"/>
                      <a:r>
                        <a:rPr lang="ru-RU" dirty="0" smtClean="0"/>
                        <a:t>0,5 </a:t>
                      </a:r>
                    </a:p>
                    <a:p>
                      <a:pPr algn="ctr"/>
                      <a:r>
                        <a:rPr lang="ru-RU" dirty="0" smtClean="0"/>
                        <a:t>1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Около 1 </a:t>
                      </a:r>
                    </a:p>
                    <a:p>
                      <a:pPr algn="ctr"/>
                      <a:r>
                        <a:rPr lang="ru-RU" dirty="0" smtClean="0"/>
                        <a:t>0,9 </a:t>
                      </a:r>
                    </a:p>
                    <a:p>
                      <a:pPr algn="ctr"/>
                      <a:r>
                        <a:rPr lang="ru-RU" dirty="0" smtClean="0"/>
                        <a:t>0,9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11420">
                <a:tc>
                  <a:txBody>
                    <a:bodyPr/>
                    <a:lstStyle/>
                    <a:p>
                      <a:r>
                        <a:rPr lang="ru-RU" dirty="0" smtClean="0"/>
                        <a:t>Оптимальные  условия </a:t>
                      </a:r>
                    </a:p>
                    <a:p>
                      <a:r>
                        <a:rPr lang="ru-RU" dirty="0" smtClean="0"/>
                        <a:t>для работающих </a:t>
                      </a:r>
                    </a:p>
                    <a:p>
                      <a:r>
                        <a:rPr lang="ru-RU" dirty="0" smtClean="0"/>
                        <a:t>Допустимые условия для </a:t>
                      </a:r>
                    </a:p>
                    <a:p>
                      <a:r>
                        <a:rPr lang="ru-RU" dirty="0" smtClean="0"/>
                        <a:t>работающих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Высокий </a:t>
                      </a:r>
                    </a:p>
                    <a:p>
                      <a:r>
                        <a:rPr lang="ru-RU" dirty="0" smtClean="0"/>
                        <a:t>Средний </a:t>
                      </a:r>
                    </a:p>
                    <a:p>
                      <a:r>
                        <a:rPr lang="ru-RU" dirty="0" smtClean="0"/>
                        <a:t>Низкий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</a:t>
                      </a:r>
                    </a:p>
                    <a:p>
                      <a:pPr algn="ctr"/>
                      <a:r>
                        <a:rPr lang="ru-RU" dirty="0" smtClean="0"/>
                        <a:t>1,5</a:t>
                      </a:r>
                    </a:p>
                    <a:p>
                      <a:pPr algn="ctr"/>
                      <a:r>
                        <a:rPr lang="ru-RU" dirty="0" smtClean="0"/>
                        <a:t>≥2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 </a:t>
                      </a:r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0,7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203848" y="188641"/>
            <a:ext cx="5672609" cy="3888432"/>
          </a:xfrm>
        </p:spPr>
        <p:txBody>
          <a:bodyPr>
            <a:noAutofit/>
          </a:bodyPr>
          <a:lstStyle/>
          <a:p>
            <a:r>
              <a:rPr lang="ru-RU" sz="2000" dirty="0"/>
              <a:t>Следует учитывать требования по обеспечению заданных внутренних условий.  </a:t>
            </a:r>
          </a:p>
          <a:p>
            <a:r>
              <a:rPr lang="ru-RU" sz="2000" dirty="0"/>
              <a:t>Требования определяются коэффициентом обеспеченности </a:t>
            </a:r>
            <a:r>
              <a:rPr lang="ru-RU" sz="2000" dirty="0" err="1"/>
              <a:t>К</a:t>
            </a:r>
            <a:r>
              <a:rPr lang="ru-RU" sz="2000" baseline="-25000" dirty="0" err="1"/>
              <a:t>об</a:t>
            </a:r>
            <a:r>
              <a:rPr lang="ru-RU" sz="2000" dirty="0"/>
              <a:t>.</a:t>
            </a:r>
          </a:p>
          <a:p>
            <a:r>
              <a:rPr lang="ru-RU" sz="2000" b="1" i="1" dirty="0">
                <a:solidFill>
                  <a:srgbClr val="FF3300"/>
                </a:solidFill>
              </a:rPr>
              <a:t>Коэффициент </a:t>
            </a:r>
            <a:r>
              <a:rPr lang="ru-RU" sz="2000" b="1" i="1" dirty="0" err="1">
                <a:solidFill>
                  <a:srgbClr val="FF3300"/>
                </a:solidFill>
              </a:rPr>
              <a:t>К</a:t>
            </a:r>
            <a:r>
              <a:rPr lang="ru-RU" sz="2000" b="1" i="1" baseline="-25000" dirty="0" err="1">
                <a:solidFill>
                  <a:srgbClr val="FF3300"/>
                </a:solidFill>
              </a:rPr>
              <a:t>об</a:t>
            </a:r>
            <a:r>
              <a:rPr lang="ru-RU" sz="2000" b="1" i="1" baseline="-25000" dirty="0">
                <a:solidFill>
                  <a:srgbClr val="FF3300"/>
                </a:solidFill>
              </a:rPr>
              <a:t> </a:t>
            </a:r>
            <a:r>
              <a:rPr lang="ru-RU" sz="2000" b="1" i="1" dirty="0">
                <a:solidFill>
                  <a:srgbClr val="FF3300"/>
                </a:solidFill>
              </a:rPr>
              <a:t> </a:t>
            </a:r>
            <a:r>
              <a:rPr lang="ru-RU" sz="2000" dirty="0"/>
              <a:t>показывает долю случаев отсутствия отклонения заданных параметров от общего числа случаев, либо долю времени, в течении которого не наблюдается отклонений параметров.  </a:t>
            </a:r>
          </a:p>
          <a:p>
            <a:r>
              <a:rPr lang="ru-RU" sz="2000" dirty="0"/>
              <a:t>Значение </a:t>
            </a:r>
            <a:r>
              <a:rPr lang="ru-RU" sz="2000" dirty="0" err="1"/>
              <a:t>К</a:t>
            </a:r>
            <a:r>
              <a:rPr lang="ru-RU" sz="2000" baseline="-25000" dirty="0" err="1"/>
              <a:t>об</a:t>
            </a:r>
            <a:r>
              <a:rPr lang="ru-RU" sz="2000" dirty="0"/>
              <a:t> принимают в зависимости от уровня требований </a:t>
            </a:r>
            <a:r>
              <a:rPr lang="ru-RU" sz="2000" dirty="0" smtClean="0"/>
              <a:t>к </a:t>
            </a:r>
            <a:r>
              <a:rPr lang="ru-RU" sz="2000" dirty="0"/>
              <a:t>поддержанию </a:t>
            </a:r>
            <a:r>
              <a:rPr lang="ru-RU" sz="2000" dirty="0" smtClean="0"/>
              <a:t>условий. 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26256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Расчетные параметры наружного </a:t>
            </a:r>
            <a:r>
              <a:rPr lang="ru-RU" sz="2400" dirty="0">
                <a:solidFill>
                  <a:srgbClr val="C00000"/>
                </a:solidFill>
              </a:rPr>
              <a:t>воздуха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400" b="1" dirty="0" smtClean="0"/>
              <a:t>Параметры  </a:t>
            </a:r>
            <a:r>
              <a:rPr lang="ru-RU" sz="1400" b="1" dirty="0"/>
              <a:t>наружного  воздуха  непрерывно  меняются  и </a:t>
            </a:r>
            <a:r>
              <a:rPr lang="ru-RU" sz="1400" b="1" dirty="0" smtClean="0"/>
              <a:t>зависят от района строительства и сезона. Но все </a:t>
            </a:r>
            <a:r>
              <a:rPr lang="ru-RU" sz="1400" b="1" dirty="0"/>
              <a:t>расчеты </a:t>
            </a:r>
            <a:r>
              <a:rPr lang="ru-RU" sz="1400" b="1" dirty="0" smtClean="0"/>
              <a:t>можно вести </a:t>
            </a:r>
            <a:r>
              <a:rPr lang="ru-RU" sz="1400" b="1" dirty="0"/>
              <a:t>с </a:t>
            </a:r>
            <a:r>
              <a:rPr lang="ru-RU" sz="1400" b="1" dirty="0" smtClean="0"/>
              <a:t>использованием </a:t>
            </a:r>
            <a:r>
              <a:rPr lang="ru-RU" sz="1400" b="1" dirty="0"/>
              <a:t>вполне определенных значений параметров воздуха. Поэтому </a:t>
            </a:r>
            <a:r>
              <a:rPr lang="ru-RU" sz="1400" b="1" dirty="0" smtClean="0"/>
              <a:t>возникает вопрос</a:t>
            </a:r>
            <a:r>
              <a:rPr lang="ru-RU" sz="1400" b="1" dirty="0"/>
              <a:t>, </a:t>
            </a:r>
            <a:r>
              <a:rPr lang="ru-RU" sz="1400" b="1" dirty="0" smtClean="0"/>
              <a:t>какие значения параметров следует </a:t>
            </a:r>
            <a:r>
              <a:rPr lang="ru-RU" sz="1400" b="1" dirty="0"/>
              <a:t>принимать </a:t>
            </a:r>
            <a:r>
              <a:rPr lang="ru-RU" sz="1400" b="1" dirty="0" smtClean="0"/>
              <a:t>в качестве расчетных</a:t>
            </a:r>
            <a:r>
              <a:rPr lang="ru-RU" sz="1400" b="1" dirty="0"/>
              <a:t>. </a:t>
            </a:r>
            <a:r>
              <a:rPr lang="ru-RU" sz="1400" b="1" dirty="0" smtClean="0"/>
              <a:t>Решение </a:t>
            </a:r>
            <a:r>
              <a:rPr lang="ru-RU" sz="1400" b="1" dirty="0"/>
              <a:t>этого </a:t>
            </a:r>
            <a:r>
              <a:rPr lang="ru-RU" sz="1400" b="1" dirty="0" smtClean="0"/>
              <a:t>вопроса зависит от уровня требований</a:t>
            </a:r>
            <a:r>
              <a:rPr lang="ru-RU" sz="1400" b="1" dirty="0"/>
              <a:t>, </a:t>
            </a:r>
            <a:r>
              <a:rPr lang="ru-RU" sz="1400" b="1" dirty="0" smtClean="0"/>
              <a:t>предъявляемых ко всему зданию и к системам обеспечения </a:t>
            </a:r>
            <a:r>
              <a:rPr lang="ru-RU" sz="1400" b="1" dirty="0"/>
              <a:t>микроклимата. </a:t>
            </a:r>
          </a:p>
          <a:p>
            <a:r>
              <a:rPr lang="ru-RU" sz="1400" b="1" dirty="0"/>
              <a:t>Принципиальные </a:t>
            </a:r>
            <a:r>
              <a:rPr lang="ru-RU" sz="1400" b="1" dirty="0" smtClean="0"/>
              <a:t>подходы </a:t>
            </a:r>
            <a:r>
              <a:rPr lang="ru-RU" sz="1400" b="1" dirty="0"/>
              <a:t>к </a:t>
            </a:r>
            <a:r>
              <a:rPr lang="ru-RU" sz="1400" b="1" dirty="0" smtClean="0"/>
              <a:t>назначению расчетных параметров рассмотрим </a:t>
            </a:r>
            <a:r>
              <a:rPr lang="ru-RU" sz="1400" b="1" dirty="0"/>
              <a:t>на примере </a:t>
            </a:r>
            <a:r>
              <a:rPr lang="ru-RU" sz="1400" b="1" dirty="0" smtClean="0">
                <a:solidFill>
                  <a:srgbClr val="00B050"/>
                </a:solidFill>
              </a:rPr>
              <a:t>температуры</a:t>
            </a:r>
            <a:r>
              <a:rPr lang="ru-RU" sz="1400" b="1" dirty="0" smtClean="0"/>
              <a:t>. </a:t>
            </a:r>
            <a:endParaRPr lang="ru-RU" sz="1400" b="1" dirty="0"/>
          </a:p>
          <a:p>
            <a:r>
              <a:rPr lang="ru-RU" sz="1400" b="1" dirty="0">
                <a:solidFill>
                  <a:srgbClr val="00B050"/>
                </a:solidFill>
              </a:rPr>
              <a:t>Температура </a:t>
            </a:r>
            <a:r>
              <a:rPr lang="ru-RU" sz="1400" b="1" dirty="0" smtClean="0">
                <a:solidFill>
                  <a:srgbClr val="00B050"/>
                </a:solidFill>
              </a:rPr>
              <a:t>наружного </a:t>
            </a:r>
            <a:r>
              <a:rPr lang="ru-RU" sz="1400" b="1" dirty="0">
                <a:solidFill>
                  <a:srgbClr val="00B050"/>
                </a:solidFill>
              </a:rPr>
              <a:t>воздуха </a:t>
            </a:r>
            <a:r>
              <a:rPr lang="ru-RU" sz="1400" b="1" dirty="0" smtClean="0"/>
              <a:t>изменяется непрерывно</a:t>
            </a:r>
            <a:r>
              <a:rPr lang="ru-RU" sz="1400" b="1" dirty="0"/>
              <a:t>. </a:t>
            </a:r>
            <a:r>
              <a:rPr lang="ru-RU" sz="1400" b="1" dirty="0" smtClean="0"/>
              <a:t>Существуют суточные колебания</a:t>
            </a:r>
            <a:r>
              <a:rPr lang="ru-RU" sz="1400" b="1" dirty="0"/>
              <a:t>, </a:t>
            </a:r>
            <a:r>
              <a:rPr lang="ru-RU" sz="1400" b="1" dirty="0" smtClean="0"/>
              <a:t>месячное изменение </a:t>
            </a:r>
            <a:r>
              <a:rPr lang="ru-RU" sz="1400" b="1" dirty="0"/>
              <a:t>и </a:t>
            </a:r>
            <a:r>
              <a:rPr lang="ru-RU" sz="1400" b="1" dirty="0" smtClean="0"/>
              <a:t>годовой </a:t>
            </a:r>
            <a:r>
              <a:rPr lang="ru-RU" sz="1400" b="1" dirty="0"/>
              <a:t>цикл. </a:t>
            </a:r>
            <a:r>
              <a:rPr lang="ru-RU" sz="1400" b="1" dirty="0" smtClean="0"/>
              <a:t>Применительно к наружному  климату можно говорить о некоторых усредненных показателях</a:t>
            </a:r>
            <a:r>
              <a:rPr lang="ru-RU" sz="1400" b="1" dirty="0"/>
              <a:t>,  так </a:t>
            </a:r>
            <a:r>
              <a:rPr lang="ru-RU" sz="1400" b="1" dirty="0" smtClean="0"/>
              <a:t>как в </a:t>
            </a:r>
            <a:r>
              <a:rPr lang="ru-RU" sz="1400" b="1" dirty="0"/>
              <a:t>одной </a:t>
            </a:r>
            <a:r>
              <a:rPr lang="ru-RU" sz="1400" b="1" dirty="0" smtClean="0"/>
              <a:t>местности климат одного года может </a:t>
            </a:r>
            <a:r>
              <a:rPr lang="ru-RU" sz="1400" b="1" dirty="0"/>
              <a:t>существенно отличаться от предыдущего. </a:t>
            </a:r>
            <a:endParaRPr lang="ru-RU" sz="1400" b="1" dirty="0" smtClean="0"/>
          </a:p>
          <a:p>
            <a:r>
              <a:rPr lang="ru-RU" sz="1400" b="1" dirty="0" smtClean="0"/>
              <a:t>В среднем можно считать, </a:t>
            </a:r>
            <a:r>
              <a:rPr lang="ru-RU" sz="1400" b="1" dirty="0"/>
              <a:t>что </a:t>
            </a:r>
            <a:r>
              <a:rPr lang="ru-RU" sz="1400" b="1" dirty="0" smtClean="0"/>
              <a:t>в течение года температура изменяется по гармоническому закону</a:t>
            </a:r>
            <a:r>
              <a:rPr lang="ru-RU" sz="1400" b="1" dirty="0"/>
              <a:t>, </a:t>
            </a:r>
            <a:r>
              <a:rPr lang="ru-RU" sz="1400" b="1" dirty="0" smtClean="0"/>
              <a:t>как на рисунке :   </a:t>
            </a:r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pPr marL="0" indent="0">
              <a:buNone/>
            </a:pPr>
            <a:endParaRPr lang="ru-RU" sz="1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Расчетные </a:t>
            </a:r>
            <a:r>
              <a:rPr lang="ru-RU" b="1" dirty="0">
                <a:solidFill>
                  <a:srgbClr val="C00000"/>
                </a:solidFill>
              </a:rPr>
              <a:t>параметры </a:t>
            </a:r>
            <a:r>
              <a:rPr lang="ru-RU" b="1" dirty="0" smtClean="0">
                <a:solidFill>
                  <a:srgbClr val="C00000"/>
                </a:solidFill>
              </a:rPr>
              <a:t>наружного </a:t>
            </a:r>
            <a:r>
              <a:rPr lang="ru-RU" b="1" dirty="0" smtClean="0"/>
              <a:t>воздуха </a:t>
            </a:r>
            <a:r>
              <a:rPr lang="ru-RU" b="1" dirty="0"/>
              <a:t>являются нормативными, так как их </a:t>
            </a:r>
            <a:r>
              <a:rPr lang="ru-RU" b="1" dirty="0" smtClean="0"/>
              <a:t>выбор </a:t>
            </a:r>
            <a:r>
              <a:rPr lang="ru-RU" b="1" dirty="0"/>
              <a:t>оговорен в нормативных документах – СНиП  23-01-99 «Строительная </a:t>
            </a:r>
            <a:r>
              <a:rPr lang="ru-RU" b="1" dirty="0" smtClean="0"/>
              <a:t>климатология</a:t>
            </a:r>
            <a:r>
              <a:rPr lang="ru-RU" b="1" dirty="0"/>
              <a:t>».  </a:t>
            </a:r>
          </a:p>
          <a:p>
            <a:r>
              <a:rPr lang="ru-RU" b="1" dirty="0"/>
              <a:t>Основными </a:t>
            </a:r>
            <a:r>
              <a:rPr lang="ru-RU" b="1" dirty="0" smtClean="0"/>
              <a:t>расчетными параметрами </a:t>
            </a:r>
            <a:r>
              <a:rPr lang="ru-RU" b="1" dirty="0"/>
              <a:t>наружного воздуха, задаваемыми </a:t>
            </a:r>
            <a:r>
              <a:rPr lang="ru-RU" b="1" dirty="0" smtClean="0"/>
              <a:t>в </a:t>
            </a:r>
            <a:r>
              <a:rPr lang="ru-RU" b="1" dirty="0"/>
              <a:t>СНиП, </a:t>
            </a:r>
            <a:r>
              <a:rPr lang="ru-RU" b="1" dirty="0" smtClean="0"/>
              <a:t>являются </a:t>
            </a:r>
            <a:r>
              <a:rPr lang="ru-RU" b="1" dirty="0" smtClean="0">
                <a:solidFill>
                  <a:srgbClr val="0070C0"/>
                </a:solidFill>
              </a:rPr>
              <a:t>температура</a:t>
            </a:r>
            <a:r>
              <a:rPr lang="ru-RU" b="1" dirty="0">
                <a:solidFill>
                  <a:srgbClr val="0070C0"/>
                </a:solidFill>
              </a:rPr>
              <a:t>, </a:t>
            </a:r>
            <a:r>
              <a:rPr lang="ru-RU" b="1" dirty="0" smtClean="0">
                <a:solidFill>
                  <a:srgbClr val="0070C0"/>
                </a:solidFill>
              </a:rPr>
              <a:t>энтальпия </a:t>
            </a:r>
            <a:r>
              <a:rPr lang="ru-RU" b="1" dirty="0" smtClean="0"/>
              <a:t>и </a:t>
            </a:r>
            <a:r>
              <a:rPr lang="ru-RU" b="1" dirty="0" smtClean="0">
                <a:solidFill>
                  <a:srgbClr val="0070C0"/>
                </a:solidFill>
              </a:rPr>
              <a:t>скорость  </a:t>
            </a:r>
            <a:r>
              <a:rPr lang="ru-RU" b="1" dirty="0">
                <a:solidFill>
                  <a:srgbClr val="0070C0"/>
                </a:solidFill>
              </a:rPr>
              <a:t>наружного  воздуха. </a:t>
            </a:r>
          </a:p>
          <a:p>
            <a:r>
              <a:rPr lang="ru-RU" b="1" dirty="0"/>
              <a:t>Наружные </a:t>
            </a:r>
            <a:r>
              <a:rPr lang="ru-RU" b="1" dirty="0" smtClean="0"/>
              <a:t>параметры задаются для трех периодов</a:t>
            </a:r>
            <a:r>
              <a:rPr lang="ru-RU" b="1" dirty="0"/>
              <a:t>: </a:t>
            </a:r>
            <a:r>
              <a:rPr lang="ru-RU" b="1" dirty="0" smtClean="0"/>
              <a:t>холодного</a:t>
            </a:r>
            <a:r>
              <a:rPr lang="ru-RU" b="1" dirty="0"/>
              <a:t>, </a:t>
            </a:r>
            <a:r>
              <a:rPr lang="ru-RU" b="1" dirty="0" smtClean="0"/>
              <a:t>переходного и теплого. </a:t>
            </a:r>
            <a:endParaRPr lang="ru-RU" b="1" dirty="0"/>
          </a:p>
          <a:p>
            <a:r>
              <a:rPr lang="ru-RU" b="1" dirty="0"/>
              <a:t>Переходный </a:t>
            </a:r>
            <a:r>
              <a:rPr lang="ru-RU" b="1" dirty="0" smtClean="0"/>
              <a:t>период является граничным  </a:t>
            </a:r>
            <a:r>
              <a:rPr lang="ru-RU" b="1" dirty="0"/>
              <a:t>состоянием </a:t>
            </a:r>
            <a:r>
              <a:rPr lang="ru-RU" b="1" dirty="0" smtClean="0"/>
              <a:t>воздуха между теплым и </a:t>
            </a:r>
            <a:r>
              <a:rPr lang="ru-RU" b="1" dirty="0"/>
              <a:t>холодным </a:t>
            </a:r>
            <a:r>
              <a:rPr lang="ru-RU" b="1" dirty="0" smtClean="0"/>
              <a:t>периодом</a:t>
            </a:r>
            <a:r>
              <a:rPr lang="ru-RU" b="1" dirty="0"/>
              <a:t>. </a:t>
            </a:r>
            <a:r>
              <a:rPr lang="ru-RU" b="1" dirty="0" smtClean="0"/>
              <a:t>За расчетные параметры переходного </a:t>
            </a:r>
            <a:r>
              <a:rPr lang="ru-RU" b="1" dirty="0"/>
              <a:t>периода принимается температура </a:t>
            </a:r>
            <a:r>
              <a:rPr lang="ru-RU" b="1" dirty="0">
                <a:solidFill>
                  <a:srgbClr val="C00000"/>
                </a:solidFill>
              </a:rPr>
              <a:t>8 °С</a:t>
            </a:r>
            <a:r>
              <a:rPr lang="ru-RU" b="1" dirty="0"/>
              <a:t> и энтальпия </a:t>
            </a:r>
            <a:r>
              <a:rPr lang="ru-RU" b="1" dirty="0" smtClean="0">
                <a:solidFill>
                  <a:srgbClr val="C00000"/>
                </a:solidFill>
              </a:rPr>
              <a:t>22,5кДж/кг</a:t>
            </a:r>
            <a:r>
              <a:rPr lang="ru-RU" b="1" dirty="0" smtClean="0"/>
              <a:t> (что соответствует  отключения систем отопления общественных зданий).  </a:t>
            </a:r>
            <a:endParaRPr lang="ru-RU" b="1" dirty="0"/>
          </a:p>
          <a:p>
            <a:endParaRPr lang="ru-RU" b="1" dirty="0"/>
          </a:p>
        </p:txBody>
      </p:sp>
      <p:pic>
        <p:nvPicPr>
          <p:cNvPr id="1026" name="Picture 2" descr="D:\РГСУ\КВ и ХЗ\картинки\Безымянный_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293096"/>
            <a:ext cx="4608512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205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3300"/>
                </a:solidFill>
              </a:rPr>
              <a:t>Параметры наружного воздуха</a:t>
            </a:r>
            <a:endParaRPr lang="ru-RU" b="1" i="1" dirty="0">
              <a:solidFill>
                <a:srgbClr val="FF33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7585742"/>
              </p:ext>
            </p:extLst>
          </p:nvPr>
        </p:nvGraphicFramePr>
        <p:xfrm>
          <a:off x="0" y="1125538"/>
          <a:ext cx="9144000" cy="5732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11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824" y="84410"/>
            <a:ext cx="3008313" cy="707678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B050"/>
                </a:solidFill>
              </a:rPr>
              <a:t>Температура наружного воздуха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84411"/>
            <a:ext cx="6300192" cy="2624509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Для </a:t>
            </a:r>
            <a:r>
              <a:rPr lang="ru-RU" sz="1600" b="1" dirty="0"/>
              <a:t>некоторых производственных зданий системы следует проектировать на </a:t>
            </a:r>
            <a:r>
              <a:rPr lang="ru-RU" sz="1600" b="1" dirty="0">
                <a:solidFill>
                  <a:srgbClr val="00B050"/>
                </a:solidFill>
              </a:rPr>
              <a:t>предельные параметры наружного климата</a:t>
            </a:r>
            <a:r>
              <a:rPr lang="ru-RU" sz="1600" b="1" dirty="0"/>
              <a:t> (предприятия электроники, точной механики, оптики, фармацевтические </a:t>
            </a:r>
            <a:r>
              <a:rPr lang="ru-RU" sz="1600" b="1" dirty="0" smtClean="0"/>
              <a:t>предприятия).  </a:t>
            </a:r>
          </a:p>
          <a:p>
            <a:r>
              <a:rPr lang="ru-RU" sz="1600" b="1" dirty="0" smtClean="0"/>
              <a:t>Для зданий обычного </a:t>
            </a:r>
            <a:r>
              <a:rPr lang="ru-RU" sz="1600" b="1" dirty="0"/>
              <a:t>назначения за расчетную температуру принимают температуру холодной пятидневки  (</a:t>
            </a:r>
            <a:r>
              <a:rPr lang="ru-RU" sz="1600" b="1" dirty="0">
                <a:solidFill>
                  <a:srgbClr val="00B050"/>
                </a:solidFill>
              </a:rPr>
              <a:t>параметры  Б</a:t>
            </a:r>
            <a:r>
              <a:rPr lang="ru-RU" sz="1600" b="1" dirty="0"/>
              <a:t>).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Для большинства </a:t>
            </a:r>
            <a:r>
              <a:rPr lang="ru-RU" sz="1600" b="1" dirty="0"/>
              <a:t>зданий обычного назначения </a:t>
            </a:r>
            <a:r>
              <a:rPr lang="ru-RU" sz="1600" b="1" dirty="0" smtClean="0"/>
              <a:t>за расчетную температуру теплого </a:t>
            </a:r>
            <a:r>
              <a:rPr lang="ru-RU" sz="1600" b="1" dirty="0"/>
              <a:t>периода    </a:t>
            </a:r>
            <a:r>
              <a:rPr lang="ru-RU" sz="1600" b="1" dirty="0" smtClean="0"/>
              <a:t>принимают </a:t>
            </a:r>
            <a:r>
              <a:rPr lang="ru-RU" sz="1600" b="1" dirty="0"/>
              <a:t>температуру </a:t>
            </a:r>
            <a:r>
              <a:rPr lang="ru-RU" sz="1600" b="1" dirty="0" smtClean="0"/>
              <a:t>по </a:t>
            </a:r>
            <a:r>
              <a:rPr lang="ru-RU" sz="1600" b="1" dirty="0" smtClean="0">
                <a:solidFill>
                  <a:srgbClr val="00B050"/>
                </a:solidFill>
              </a:rPr>
              <a:t>параметрам А</a:t>
            </a:r>
            <a:r>
              <a:rPr lang="ru-RU" sz="1600" b="1" dirty="0" smtClean="0"/>
              <a:t>. </a:t>
            </a:r>
            <a:endParaRPr lang="ru-RU" sz="16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8824" y="792088"/>
            <a:ext cx="2090387" cy="5877272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Степень </a:t>
            </a:r>
            <a:r>
              <a:rPr lang="ru-RU" sz="1600" b="1" dirty="0"/>
              <a:t>обеспечения </a:t>
            </a:r>
            <a:r>
              <a:rPr lang="ru-RU" sz="1600" b="1" dirty="0" smtClean="0"/>
              <a:t>характеризуется </a:t>
            </a:r>
            <a:r>
              <a:rPr lang="ru-RU" sz="1600" b="1" dirty="0"/>
              <a:t>коэффициентом </a:t>
            </a:r>
            <a:r>
              <a:rPr lang="ru-RU" sz="1600" b="1" dirty="0" smtClean="0"/>
              <a:t>обеспеченности </a:t>
            </a:r>
            <a:r>
              <a:rPr lang="ru-RU" sz="1600" b="1" dirty="0" err="1" smtClean="0">
                <a:solidFill>
                  <a:srgbClr val="C00000"/>
                </a:solidFill>
              </a:rPr>
              <a:t>К</a:t>
            </a:r>
            <a:r>
              <a:rPr lang="ru-RU" sz="1600" b="1" baseline="-25000" dirty="0" err="1" smtClean="0">
                <a:solidFill>
                  <a:srgbClr val="C00000"/>
                </a:solidFill>
              </a:rPr>
              <a:t>об</a:t>
            </a:r>
            <a:r>
              <a:rPr lang="ru-RU" sz="1600" b="1" baseline="-25000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= 0,7. </a:t>
            </a:r>
          </a:p>
          <a:p>
            <a:r>
              <a:rPr lang="ru-RU" sz="1600" b="1" dirty="0" smtClean="0"/>
              <a:t>30 % времени мощности системы не хватит </a:t>
            </a:r>
            <a:r>
              <a:rPr lang="ru-RU" sz="1600" b="1" dirty="0"/>
              <a:t>для </a:t>
            </a:r>
            <a:r>
              <a:rPr lang="ru-RU" sz="1600" b="1" dirty="0" smtClean="0"/>
              <a:t>поддержания заданного значения внутренней </a:t>
            </a:r>
            <a:r>
              <a:rPr lang="ru-RU" sz="1600" b="1" dirty="0"/>
              <a:t>температуры.  </a:t>
            </a:r>
            <a:endParaRPr lang="ru-RU" sz="1600" b="1" dirty="0" smtClean="0"/>
          </a:p>
          <a:p>
            <a:r>
              <a:rPr lang="ru-RU" sz="1600" b="1" dirty="0" smtClean="0">
                <a:solidFill>
                  <a:srgbClr val="C00000"/>
                </a:solidFill>
              </a:rPr>
              <a:t>Однако затраты на </a:t>
            </a:r>
            <a:r>
              <a:rPr lang="ru-RU" sz="1600" b="1" dirty="0">
                <a:solidFill>
                  <a:srgbClr val="C00000"/>
                </a:solidFill>
              </a:rPr>
              <a:t>систему </a:t>
            </a:r>
            <a:r>
              <a:rPr lang="ru-RU" sz="1600" b="1" dirty="0" smtClean="0">
                <a:solidFill>
                  <a:srgbClr val="C00000"/>
                </a:solidFill>
              </a:rPr>
              <a:t>окажутся </a:t>
            </a:r>
            <a:r>
              <a:rPr lang="ru-RU" sz="1600" b="1" dirty="0">
                <a:solidFill>
                  <a:srgbClr val="C00000"/>
                </a:solidFill>
              </a:rPr>
              <a:t>существенно меньше</a:t>
            </a:r>
            <a:r>
              <a:rPr lang="ru-RU" sz="1600" b="1" dirty="0"/>
              <a:t>. При выборе расчетного коэффициента обеспеченности учитывают уровень требований к зданию. </a:t>
            </a:r>
          </a:p>
          <a:p>
            <a:endParaRPr lang="ru-RU" sz="1600" b="1" dirty="0"/>
          </a:p>
        </p:txBody>
      </p:sp>
      <p:pic>
        <p:nvPicPr>
          <p:cNvPr id="3074" name="Picture 2" descr="D:\РГСУ\КВ и ХЗ\картинки\Безымянный_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211" y="2708920"/>
            <a:ext cx="6894789" cy="415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1785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9066" y="1628800"/>
            <a:ext cx="5317430" cy="522920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Если приточный воздух подается в помещение </a:t>
            </a:r>
            <a:r>
              <a:rPr lang="ru-RU" sz="1600" b="1" dirty="0" smtClean="0">
                <a:solidFill>
                  <a:srgbClr val="7030A0"/>
                </a:solidFill>
              </a:rPr>
              <a:t>рассредоточено с малыми скоростями</a:t>
            </a:r>
            <a:r>
              <a:rPr lang="ru-RU" sz="1600" b="1" dirty="0"/>
              <a:t>, то такая схема не нарушает естественного движения конвективных </a:t>
            </a:r>
            <a:r>
              <a:rPr lang="ru-RU" sz="1600" b="1" dirty="0" smtClean="0"/>
              <a:t>потоков около нагретых объектов в </a:t>
            </a:r>
            <a:r>
              <a:rPr lang="ru-RU" sz="1600" b="1" dirty="0"/>
              <a:t>помещении. </a:t>
            </a:r>
            <a:r>
              <a:rPr lang="ru-RU" sz="1600" b="1" dirty="0" smtClean="0"/>
              <a:t>При этом нагретый воздух</a:t>
            </a:r>
            <a:r>
              <a:rPr lang="ru-RU" sz="1600" b="1" dirty="0"/>
              <a:t>, </a:t>
            </a:r>
            <a:r>
              <a:rPr lang="ru-RU" sz="1600" b="1" dirty="0" smtClean="0"/>
              <a:t>поднявшийся </a:t>
            </a:r>
            <a:r>
              <a:rPr lang="ru-RU" sz="1600" b="1" dirty="0"/>
              <a:t>вверх, так и остается там, так </a:t>
            </a:r>
            <a:r>
              <a:rPr lang="ru-RU" sz="1600" b="1" dirty="0" smtClean="0"/>
              <a:t>как отсутствуют </a:t>
            </a:r>
            <a:r>
              <a:rPr lang="ru-RU" sz="1600" b="1" dirty="0"/>
              <a:t>силы стремящиеся </a:t>
            </a:r>
            <a:r>
              <a:rPr lang="ru-RU" sz="1600" b="1" dirty="0" smtClean="0"/>
              <a:t>вернуть </a:t>
            </a:r>
            <a:r>
              <a:rPr lang="ru-RU" sz="1600" b="1" dirty="0"/>
              <a:t>его обратно в нижнюю зону. </a:t>
            </a:r>
            <a:r>
              <a:rPr lang="ru-RU" sz="1600" b="1" dirty="0" smtClean="0"/>
              <a:t>Величина градиента </a:t>
            </a:r>
            <a:r>
              <a:rPr lang="ru-RU" sz="1600" b="1" dirty="0"/>
              <a:t>температуры при такой схеме максимальна и зависит в основном от </a:t>
            </a:r>
            <a:r>
              <a:rPr lang="ru-RU" sz="1600" b="1" dirty="0" smtClean="0"/>
              <a:t>температуры </a:t>
            </a:r>
            <a:r>
              <a:rPr lang="ru-RU" sz="1600" b="1" dirty="0"/>
              <a:t>источников и количества </a:t>
            </a:r>
            <a:r>
              <a:rPr lang="ru-RU" sz="1600" b="1" dirty="0" smtClean="0"/>
              <a:t>теплоты, поступающей </a:t>
            </a:r>
            <a:r>
              <a:rPr lang="ru-RU" sz="1600" b="1" dirty="0"/>
              <a:t>от них. </a:t>
            </a:r>
            <a:endParaRPr lang="ru-RU" sz="1600" b="1" dirty="0" smtClean="0"/>
          </a:p>
          <a:p>
            <a:r>
              <a:rPr lang="ru-RU" sz="1600" b="1" dirty="0" smtClean="0"/>
              <a:t>Если приточный воздух подается в помещение </a:t>
            </a:r>
            <a:r>
              <a:rPr lang="ru-RU" sz="1600" b="1" dirty="0" smtClean="0">
                <a:solidFill>
                  <a:srgbClr val="7030A0"/>
                </a:solidFill>
              </a:rPr>
              <a:t>мощными сосредоточенными струями с высокими скоростями </a:t>
            </a:r>
            <a:r>
              <a:rPr lang="ru-RU" sz="1600" b="1" dirty="0" smtClean="0"/>
              <a:t>(в верхнюю зону), то схема нарушает естественное движение конвективных потоков около нагретых объектов в помещении. Нагретый воздух, поднявшийся вверх, вовлекается приточными струями в общую циркуляцию воздуха в помещении, и поступает обратно в нижнюю зону. Величина </a:t>
            </a:r>
            <a:r>
              <a:rPr lang="ru-RU" sz="1600" b="1" dirty="0"/>
              <a:t>градиента температуры при такой схеме не </a:t>
            </a:r>
            <a:r>
              <a:rPr lang="ru-RU" sz="1600" b="1" dirty="0" smtClean="0"/>
              <a:t>высокая</a:t>
            </a:r>
            <a:endParaRPr lang="ru-RU" sz="16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620688"/>
            <a:ext cx="3528392" cy="6237312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Градиентом температуры </a:t>
            </a:r>
            <a:r>
              <a:rPr lang="ru-RU" sz="1600" b="1" dirty="0"/>
              <a:t>называется изменение температуры на 1 метр </a:t>
            </a:r>
            <a:r>
              <a:rPr lang="ru-RU" sz="1600" b="1" dirty="0" smtClean="0"/>
              <a:t>высоты </a:t>
            </a:r>
            <a:r>
              <a:rPr lang="ru-RU" sz="1600" b="1" dirty="0"/>
              <a:t>помещения выше рабочей зоны. </a:t>
            </a:r>
          </a:p>
          <a:p>
            <a:r>
              <a:rPr lang="ru-RU" sz="1600" b="1" dirty="0"/>
              <a:t>Фактически понятие </a:t>
            </a:r>
            <a:r>
              <a:rPr lang="ru-RU" sz="1600" b="1" dirty="0">
                <a:solidFill>
                  <a:srgbClr val="C00000"/>
                </a:solidFill>
              </a:rPr>
              <a:t>градиента температуры </a:t>
            </a:r>
            <a:r>
              <a:rPr lang="ru-RU" sz="1600" b="1" dirty="0"/>
              <a:t>предполагает равномерное </a:t>
            </a:r>
            <a:r>
              <a:rPr lang="ru-RU" sz="1600" b="1" dirty="0" smtClean="0"/>
              <a:t>расслоение внутреннего воздуха по </a:t>
            </a:r>
            <a:r>
              <a:rPr lang="ru-RU" sz="1600" b="1" dirty="0"/>
              <a:t>высоте, </a:t>
            </a:r>
            <a:r>
              <a:rPr lang="ru-RU" sz="1600" b="1" dirty="0" smtClean="0"/>
              <a:t>связанное с нагревом воздуха от источников </a:t>
            </a:r>
            <a:r>
              <a:rPr lang="ru-RU" sz="1600" b="1" dirty="0"/>
              <a:t>теплоты в помещении – более нагретый воздух, как более легкий, </a:t>
            </a:r>
            <a:r>
              <a:rPr lang="ru-RU" sz="1600" b="1" dirty="0" smtClean="0"/>
              <a:t>поднимается </a:t>
            </a:r>
            <a:r>
              <a:rPr lang="ru-RU" sz="1600" b="1" dirty="0"/>
              <a:t>к потолку помещения, поэтому температура в верхней зоне всегда </a:t>
            </a:r>
            <a:r>
              <a:rPr lang="ru-RU" sz="1600" b="1" dirty="0" smtClean="0"/>
              <a:t>будет </a:t>
            </a:r>
            <a:r>
              <a:rPr lang="ru-RU" sz="1600" b="1" dirty="0"/>
              <a:t>выше, чем внизу, в рабочей зоне. </a:t>
            </a:r>
            <a:endParaRPr lang="ru-RU" sz="1600" b="1" dirty="0" smtClean="0"/>
          </a:p>
          <a:p>
            <a:r>
              <a:rPr lang="ru-RU" sz="1600" b="1" dirty="0" smtClean="0"/>
              <a:t>Тогда </a:t>
            </a:r>
            <a:r>
              <a:rPr lang="ru-RU" sz="1600" b="1" dirty="0"/>
              <a:t>температура воздуха под потолком помещения, откуда воздух удаляется, определится по формуле:</a:t>
            </a:r>
          </a:p>
          <a:p>
            <a:pPr algn="ctr"/>
            <a:r>
              <a:rPr lang="ru-RU" sz="1600" b="1" dirty="0">
                <a:solidFill>
                  <a:srgbClr val="C00000"/>
                </a:solidFill>
              </a:rPr>
              <a:t>𝑡 </a:t>
            </a:r>
            <a:r>
              <a:rPr lang="ru-RU" sz="1600" b="1" baseline="-25000" dirty="0">
                <a:solidFill>
                  <a:srgbClr val="C00000"/>
                </a:solidFill>
              </a:rPr>
              <a:t>у</a:t>
            </a:r>
            <a:r>
              <a:rPr lang="ru-RU" sz="1600" b="1" dirty="0">
                <a:solidFill>
                  <a:srgbClr val="C00000"/>
                </a:solidFill>
              </a:rPr>
              <a:t> = 𝑡 </a:t>
            </a:r>
            <a:r>
              <a:rPr lang="ru-RU" sz="1600" b="1" baseline="-25000" dirty="0" err="1">
                <a:solidFill>
                  <a:srgbClr val="C00000"/>
                </a:solidFill>
              </a:rPr>
              <a:t>р.з</a:t>
            </a:r>
            <a:r>
              <a:rPr lang="ru-RU" sz="1600" b="1" baseline="-25000" dirty="0">
                <a:solidFill>
                  <a:srgbClr val="C00000"/>
                </a:solidFill>
              </a:rPr>
              <a:t> </a:t>
            </a:r>
            <a:r>
              <a:rPr lang="ru-RU" sz="1600" b="1" dirty="0">
                <a:solidFill>
                  <a:srgbClr val="C00000"/>
                </a:solidFill>
              </a:rPr>
              <a:t>+ 𝑔𝑟𝑎𝑑  𝑡 ∙ (𝐻 </a:t>
            </a:r>
            <a:r>
              <a:rPr lang="ru-RU" sz="1600" b="1" baseline="-25000" dirty="0" err="1">
                <a:solidFill>
                  <a:srgbClr val="C00000"/>
                </a:solidFill>
              </a:rPr>
              <a:t>пом</a:t>
            </a:r>
            <a:r>
              <a:rPr lang="ru-RU" sz="1600" b="1" dirty="0">
                <a:solidFill>
                  <a:srgbClr val="C00000"/>
                </a:solidFill>
              </a:rPr>
              <a:t> − 2)  </a:t>
            </a:r>
          </a:p>
          <a:p>
            <a:r>
              <a:rPr lang="ru-RU" sz="1600" b="1" dirty="0"/>
              <a:t>где 𝐻 </a:t>
            </a:r>
            <a:r>
              <a:rPr lang="ru-RU" sz="1600" b="1" baseline="-25000" dirty="0" err="1"/>
              <a:t>пом</a:t>
            </a:r>
            <a:r>
              <a:rPr lang="ru-RU" sz="1600" b="1" baseline="-25000" dirty="0"/>
              <a:t> </a:t>
            </a:r>
            <a:r>
              <a:rPr lang="ru-RU" sz="1600" b="1" dirty="0"/>
              <a:t> - высота помещения, м. </a:t>
            </a:r>
            <a:endParaRPr lang="ru-RU" sz="1600" b="1" dirty="0" smtClean="0"/>
          </a:p>
          <a:p>
            <a:r>
              <a:rPr lang="ru-RU" sz="1600" b="1" dirty="0" smtClean="0"/>
              <a:t>Величина </a:t>
            </a:r>
            <a:r>
              <a:rPr lang="ru-RU" sz="1600" b="1" dirty="0"/>
              <a:t>градиента температуры зависит от избытков теплоты в помещении и интенсивности циркуляции воздуха в помещении.</a:t>
            </a:r>
          </a:p>
          <a:p>
            <a:endParaRPr lang="ru-RU" sz="1600" b="1" dirty="0"/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-2331640"/>
            <a:ext cx="6955127" cy="3744416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1124" y="0"/>
            <a:ext cx="5232964" cy="548680"/>
          </a:xfrm>
        </p:spPr>
        <p:txBody>
          <a:bodyPr/>
          <a:lstStyle/>
          <a:p>
            <a:r>
              <a:rPr lang="ru-RU" dirty="0">
                <a:solidFill>
                  <a:srgbClr val="00B050"/>
                </a:solidFill>
              </a:rPr>
              <a:t>Расчетные  параметры  удаляемого  воздуха</a:t>
            </a:r>
          </a:p>
        </p:txBody>
      </p:sp>
    </p:spTree>
    <p:extLst>
      <p:ext uri="{BB962C8B-B14F-4D97-AF65-F5344CB8AC3E}">
        <p14:creationId xmlns:p14="http://schemas.microsoft.com/office/powerpoint/2010/main" val="1894092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868" y="116632"/>
            <a:ext cx="8507288" cy="70767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Параметры </a:t>
            </a:r>
            <a:r>
              <a:rPr lang="ru-RU" sz="2400" dirty="0" smtClean="0">
                <a:solidFill>
                  <a:srgbClr val="C00000"/>
                </a:solidFill>
              </a:rPr>
              <a:t>удаляемого воздуха </a:t>
            </a:r>
            <a:r>
              <a:rPr lang="ru-RU" sz="2400" dirty="0" smtClean="0"/>
              <a:t>зависят от </a:t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схемы подачи </a:t>
            </a:r>
            <a:r>
              <a:rPr lang="ru-RU" sz="2400" dirty="0" smtClean="0"/>
              <a:t>приточного воздуха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3212976"/>
            <a:ext cx="4319601" cy="364502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2063847"/>
            <a:ext cx="4392488" cy="1057795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а) при рассредоточенной подаче воздуха в рабочую  зону с малыми </a:t>
            </a:r>
            <a:r>
              <a:rPr lang="ru-RU" sz="2400" b="1" dirty="0" smtClean="0">
                <a:solidFill>
                  <a:srgbClr val="7030A0"/>
                </a:solidFill>
              </a:rPr>
              <a:t>скоростями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5" name="Текст 3"/>
          <p:cNvSpPr txBox="1">
            <a:spLocks/>
          </p:cNvSpPr>
          <p:nvPr/>
        </p:nvSpPr>
        <p:spPr>
          <a:xfrm>
            <a:off x="4608512" y="2060848"/>
            <a:ext cx="4716016" cy="1287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7030A0"/>
                </a:solidFill>
              </a:rPr>
              <a:t>б) при сосредоточенной подаче воздуха в верхнюю зону мощными приточными струями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D:\РГСУ\КВ и ХЗ\картинки\Безымянный_1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12976"/>
            <a:ext cx="4896544" cy="364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Текст 3"/>
          <p:cNvSpPr txBox="1">
            <a:spLocks/>
          </p:cNvSpPr>
          <p:nvPr/>
        </p:nvSpPr>
        <p:spPr>
          <a:xfrm>
            <a:off x="259904" y="1343767"/>
            <a:ext cx="4392488" cy="650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cap="all" dirty="0" smtClean="0">
                <a:solidFill>
                  <a:srgbClr val="00B050"/>
                </a:solidFill>
              </a:rPr>
              <a:t>рассредоточенными струями с малыми скоростями </a:t>
            </a:r>
            <a:endParaRPr lang="ru-RU" sz="1800" b="1" cap="all" dirty="0">
              <a:solidFill>
                <a:srgbClr val="00B050"/>
              </a:solidFill>
            </a:endParaRPr>
          </a:p>
        </p:txBody>
      </p:sp>
      <p:sp>
        <p:nvSpPr>
          <p:cNvPr id="10" name="Текст 3"/>
          <p:cNvSpPr txBox="1">
            <a:spLocks/>
          </p:cNvSpPr>
          <p:nvPr/>
        </p:nvSpPr>
        <p:spPr>
          <a:xfrm>
            <a:off x="4644008" y="1340769"/>
            <a:ext cx="4716016" cy="653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cap="all" dirty="0" smtClean="0">
                <a:solidFill>
                  <a:srgbClr val="00B0F0"/>
                </a:solidFill>
              </a:rPr>
              <a:t>сосредоточенными высокоскоростными струями </a:t>
            </a:r>
            <a:endParaRPr lang="ru-RU" sz="1800" b="1" cap="all" dirty="0">
              <a:solidFill>
                <a:srgbClr val="00B0F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2096108" y="839350"/>
            <a:ext cx="72008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cap="all">
              <a:solidFill>
                <a:srgbClr val="00B050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6372200" y="845096"/>
            <a:ext cx="72008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cap="all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597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Санитарно-гигиенические и </a:t>
            </a:r>
            <a:r>
              <a:rPr lang="ru-RU" b="1" i="1" dirty="0" smtClean="0">
                <a:solidFill>
                  <a:srgbClr val="FF0000"/>
                </a:solidFill>
              </a:rPr>
              <a:t>(технологические) требования</a:t>
            </a:r>
            <a:endParaRPr lang="ru-RU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97772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138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РГСУ\КВ и ХЗ\картинки\Безымянный_1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889" y="4509120"/>
            <a:ext cx="9183889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640960" cy="4320480"/>
          </a:xfrm>
        </p:spPr>
        <p:txBody>
          <a:bodyPr>
            <a:noAutofit/>
          </a:bodyPr>
          <a:lstStyle/>
          <a:p>
            <a:r>
              <a:rPr lang="ru-RU" sz="1500" b="1" dirty="0" smtClean="0">
                <a:solidFill>
                  <a:srgbClr val="0070C0"/>
                </a:solidFill>
              </a:rPr>
              <a:t>В общественных зданиях </a:t>
            </a:r>
            <a:r>
              <a:rPr lang="ru-RU" sz="1500" b="1" dirty="0"/>
              <a:t>нет </a:t>
            </a:r>
            <a:r>
              <a:rPr lang="ru-RU" sz="1500" b="1" dirty="0" smtClean="0"/>
              <a:t>мощных </a:t>
            </a:r>
            <a:r>
              <a:rPr lang="ru-RU" sz="1500" b="1" dirty="0"/>
              <a:t>локальных </a:t>
            </a:r>
            <a:r>
              <a:rPr lang="ru-RU" sz="1500" b="1" dirty="0" smtClean="0"/>
              <a:t>высокотемпературных источников</a:t>
            </a:r>
            <a:r>
              <a:rPr lang="ru-RU" sz="1500" b="1" dirty="0"/>
              <a:t>, </a:t>
            </a:r>
            <a:r>
              <a:rPr lang="ru-RU" sz="1500" b="1" dirty="0" smtClean="0"/>
              <a:t>кроме </a:t>
            </a:r>
            <a:r>
              <a:rPr lang="ru-RU" sz="1500" b="1" dirty="0" smtClean="0">
                <a:solidFill>
                  <a:srgbClr val="C00000"/>
                </a:solidFill>
              </a:rPr>
              <a:t>осветительной аппаратуры сцены </a:t>
            </a:r>
            <a:r>
              <a:rPr lang="ru-RU" sz="1500" b="1" dirty="0" smtClean="0"/>
              <a:t>в зрелищных  </a:t>
            </a:r>
            <a:r>
              <a:rPr lang="ru-RU" sz="1500" b="1" dirty="0"/>
              <a:t>предприятиях. </a:t>
            </a:r>
            <a:endParaRPr lang="ru-RU" sz="1500" b="1" dirty="0" smtClean="0"/>
          </a:p>
          <a:p>
            <a:r>
              <a:rPr lang="ru-RU" sz="1500" b="1" dirty="0" smtClean="0"/>
              <a:t>Основной источник теплоты - </a:t>
            </a:r>
            <a:r>
              <a:rPr lang="ru-RU" sz="1500" b="1" dirty="0" smtClean="0">
                <a:solidFill>
                  <a:srgbClr val="C00000"/>
                </a:solidFill>
              </a:rPr>
              <a:t>люди</a:t>
            </a:r>
            <a:r>
              <a:rPr lang="ru-RU" sz="1500" b="1" dirty="0"/>
              <a:t>. </a:t>
            </a:r>
            <a:r>
              <a:rPr lang="ru-RU" sz="1500" b="1" dirty="0" smtClean="0"/>
              <a:t>Они размещены рассредоточено </a:t>
            </a:r>
            <a:r>
              <a:rPr lang="ru-RU" sz="1500" b="1" dirty="0"/>
              <a:t>по </a:t>
            </a:r>
            <a:r>
              <a:rPr lang="ru-RU" sz="1500" b="1" dirty="0" smtClean="0"/>
              <a:t>помещению и имеют низкую температуру (</a:t>
            </a:r>
            <a:r>
              <a:rPr lang="ru-RU" sz="1500" b="1" dirty="0"/>
              <a:t>36,6°), </a:t>
            </a:r>
            <a:r>
              <a:rPr lang="ru-RU" sz="1500" b="1" dirty="0" smtClean="0"/>
              <a:t>поэтому </a:t>
            </a:r>
            <a:r>
              <a:rPr lang="ru-RU" sz="1500" b="1" dirty="0"/>
              <a:t>такой </a:t>
            </a:r>
            <a:r>
              <a:rPr lang="ru-RU" sz="1500" b="1" dirty="0" smtClean="0"/>
              <a:t>характер и расположение источников </a:t>
            </a:r>
            <a:r>
              <a:rPr lang="ru-RU" sz="1500" b="1" dirty="0"/>
              <a:t>не </a:t>
            </a:r>
            <a:r>
              <a:rPr lang="ru-RU" sz="1500" b="1" dirty="0" smtClean="0"/>
              <a:t>может способствовать созданию мощных конвективных </a:t>
            </a:r>
            <a:r>
              <a:rPr lang="ru-RU" sz="1500" b="1" dirty="0"/>
              <a:t>струй. </a:t>
            </a:r>
          </a:p>
          <a:p>
            <a:r>
              <a:rPr lang="ru-RU" sz="1500" b="1" dirty="0" smtClean="0"/>
              <a:t>Подача </a:t>
            </a:r>
            <a:r>
              <a:rPr lang="ru-RU" sz="1500" b="1" dirty="0"/>
              <a:t>воздуха </a:t>
            </a:r>
            <a:r>
              <a:rPr lang="ru-RU" sz="1500" b="1" dirty="0" smtClean="0">
                <a:solidFill>
                  <a:srgbClr val="7030A0"/>
                </a:solidFill>
              </a:rPr>
              <a:t>осуществляется в верхнюю зону</a:t>
            </a:r>
            <a:r>
              <a:rPr lang="ru-RU" sz="1500" b="1" dirty="0" smtClean="0"/>
              <a:t>, </a:t>
            </a:r>
            <a:r>
              <a:rPr lang="ru-RU" sz="1500" b="1" dirty="0"/>
              <a:t>что </a:t>
            </a:r>
            <a:r>
              <a:rPr lang="ru-RU" sz="1500" b="1" dirty="0" smtClean="0"/>
              <a:t>способствует </a:t>
            </a:r>
            <a:r>
              <a:rPr lang="ru-RU" sz="1500" b="1" dirty="0" smtClean="0">
                <a:solidFill>
                  <a:srgbClr val="7030A0"/>
                </a:solidFill>
              </a:rPr>
              <a:t>снижению градиента</a:t>
            </a:r>
            <a:r>
              <a:rPr lang="ru-RU" sz="1500" b="1" dirty="0"/>
              <a:t>. </a:t>
            </a:r>
            <a:r>
              <a:rPr lang="ru-RU" sz="1500" b="1" dirty="0" smtClean="0"/>
              <a:t>В   общественных зданиях </a:t>
            </a:r>
            <a:r>
              <a:rPr lang="ru-RU" sz="1500" b="1" dirty="0"/>
              <a:t>градиент </a:t>
            </a:r>
            <a:r>
              <a:rPr lang="ru-RU" sz="1500" b="1" dirty="0" smtClean="0"/>
              <a:t>температуры </a:t>
            </a:r>
            <a:r>
              <a:rPr lang="ru-RU" sz="1500" b="1" dirty="0"/>
              <a:t>редко имеет большое </a:t>
            </a:r>
            <a:r>
              <a:rPr lang="ru-RU" sz="1500" b="1" dirty="0" smtClean="0"/>
              <a:t>значение</a:t>
            </a:r>
            <a:r>
              <a:rPr lang="ru-RU" sz="1500" b="1" dirty="0"/>
              <a:t>, и </a:t>
            </a:r>
            <a:r>
              <a:rPr lang="ru-RU" sz="1500" b="1" dirty="0" smtClean="0"/>
              <a:t>температура воздуха в </a:t>
            </a:r>
            <a:r>
              <a:rPr lang="ru-RU" sz="1500" b="1" dirty="0"/>
              <a:t>верхней </a:t>
            </a:r>
            <a:r>
              <a:rPr lang="ru-RU" sz="1500" b="1" dirty="0" smtClean="0"/>
              <a:t>зоне даже при </a:t>
            </a:r>
            <a:r>
              <a:rPr lang="ru-RU" sz="1500" b="1" dirty="0"/>
              <a:t>значительной </a:t>
            </a:r>
            <a:r>
              <a:rPr lang="ru-RU" sz="1500" b="1" dirty="0" smtClean="0"/>
              <a:t>высоте помещения не </a:t>
            </a:r>
            <a:r>
              <a:rPr lang="ru-RU" sz="1500" b="1" dirty="0"/>
              <a:t>может </a:t>
            </a:r>
            <a:r>
              <a:rPr lang="ru-RU" sz="1500" b="1" dirty="0" smtClean="0"/>
              <a:t>быть </a:t>
            </a:r>
            <a:r>
              <a:rPr lang="ru-RU" sz="1500" b="1" dirty="0"/>
              <a:t>высокой, поэтому </a:t>
            </a:r>
            <a:r>
              <a:rPr lang="ru-RU" sz="1500" b="1" dirty="0" smtClean="0"/>
              <a:t>не </a:t>
            </a:r>
            <a:r>
              <a:rPr lang="ru-RU" sz="1500" b="1" dirty="0"/>
              <a:t>следует задаваться </a:t>
            </a:r>
            <a:r>
              <a:rPr lang="ru-RU" sz="1500" b="1" dirty="0" smtClean="0"/>
              <a:t>большими значениями </a:t>
            </a:r>
            <a:r>
              <a:rPr lang="ru-RU" sz="1500" b="1" dirty="0"/>
              <a:t>градиента.  </a:t>
            </a:r>
          </a:p>
          <a:p>
            <a:r>
              <a:rPr lang="ru-RU" sz="1500" b="1" dirty="0" smtClean="0"/>
              <a:t>Величину </a:t>
            </a:r>
            <a:r>
              <a:rPr lang="ru-RU" sz="1500" b="1" dirty="0"/>
              <a:t>градиента </a:t>
            </a:r>
            <a:r>
              <a:rPr lang="ru-RU" sz="1500" b="1" dirty="0" smtClean="0"/>
              <a:t>температуры определяют, исходя </a:t>
            </a:r>
            <a:r>
              <a:rPr lang="ru-RU" sz="1500" b="1" dirty="0"/>
              <a:t>из </a:t>
            </a:r>
            <a:r>
              <a:rPr lang="ru-RU" sz="1500" b="1" dirty="0" err="1"/>
              <a:t>теплонапряженности</a:t>
            </a:r>
            <a:r>
              <a:rPr lang="ru-RU" sz="1500" b="1" dirty="0"/>
              <a:t> помещения q, Вт/м</a:t>
            </a:r>
            <a:r>
              <a:rPr lang="ru-RU" sz="1500" b="1" baseline="30000" dirty="0"/>
              <a:t> 3   </a:t>
            </a:r>
            <a:endParaRPr lang="ru-RU" sz="1500" b="1" baseline="30000" dirty="0" smtClean="0"/>
          </a:p>
          <a:p>
            <a:pPr algn="ctr"/>
            <a:r>
              <a:rPr lang="ru-RU" sz="1500" b="1" dirty="0" smtClean="0">
                <a:solidFill>
                  <a:srgbClr val="C00000"/>
                </a:solidFill>
              </a:rPr>
              <a:t>𝑞 </a:t>
            </a:r>
            <a:r>
              <a:rPr lang="ru-RU" sz="1500" b="1" dirty="0">
                <a:solidFill>
                  <a:srgbClr val="C00000"/>
                </a:solidFill>
              </a:rPr>
              <a:t>= 𝑄 </a:t>
            </a:r>
            <a:r>
              <a:rPr lang="ru-RU" sz="1500" b="1" dirty="0" err="1">
                <a:solidFill>
                  <a:srgbClr val="C00000"/>
                </a:solidFill>
              </a:rPr>
              <a:t>изб.я</a:t>
            </a:r>
            <a:r>
              <a:rPr lang="ru-RU" sz="1500" b="1" dirty="0">
                <a:solidFill>
                  <a:srgbClr val="C00000"/>
                </a:solidFill>
              </a:rPr>
              <a:t> </a:t>
            </a:r>
            <a:r>
              <a:rPr lang="ru-RU" sz="1500" b="1" dirty="0" smtClean="0">
                <a:solidFill>
                  <a:srgbClr val="C00000"/>
                </a:solidFill>
              </a:rPr>
              <a:t> ⁄ 𝑉 </a:t>
            </a:r>
            <a:r>
              <a:rPr lang="ru-RU" sz="1500" b="1" dirty="0" err="1" smtClean="0">
                <a:solidFill>
                  <a:srgbClr val="C00000"/>
                </a:solidFill>
              </a:rPr>
              <a:t>пом</a:t>
            </a:r>
            <a:endParaRPr lang="ru-RU" sz="1500" b="1" dirty="0">
              <a:solidFill>
                <a:srgbClr val="C00000"/>
              </a:solidFill>
            </a:endParaRPr>
          </a:p>
          <a:p>
            <a:r>
              <a:rPr lang="ru-RU" sz="1500" b="1" dirty="0"/>
              <a:t>где </a:t>
            </a:r>
            <a:r>
              <a:rPr lang="ru-RU" sz="1500" b="1" dirty="0" smtClean="0"/>
              <a:t>𝑄 </a:t>
            </a:r>
            <a:r>
              <a:rPr lang="ru-RU" sz="1500" b="1" dirty="0" err="1" smtClean="0"/>
              <a:t>изб.я</a:t>
            </a:r>
            <a:r>
              <a:rPr lang="ru-RU" sz="1500" b="1" dirty="0" smtClean="0"/>
              <a:t> - расчетные </a:t>
            </a:r>
            <a:r>
              <a:rPr lang="ru-RU" sz="1500" b="1" dirty="0"/>
              <a:t>избытки явного тепла в помещении, Вт; </a:t>
            </a:r>
          </a:p>
          <a:p>
            <a:r>
              <a:rPr lang="ru-RU" sz="1500" b="1" dirty="0"/>
              <a:t>       </a:t>
            </a:r>
            <a:r>
              <a:rPr lang="ru-RU" sz="1500" b="1" dirty="0" smtClean="0"/>
              <a:t>𝑉 </a:t>
            </a:r>
            <a:r>
              <a:rPr lang="ru-RU" sz="1500" b="1" dirty="0" err="1"/>
              <a:t>пом</a:t>
            </a:r>
            <a:r>
              <a:rPr lang="ru-RU" sz="1500" b="1" dirty="0"/>
              <a:t> </a:t>
            </a:r>
            <a:r>
              <a:rPr lang="ru-RU" sz="1500" b="1" dirty="0" smtClean="0"/>
              <a:t> - объем </a:t>
            </a:r>
            <a:r>
              <a:rPr lang="ru-RU" sz="1500" b="1" dirty="0"/>
              <a:t>помещения, м </a:t>
            </a:r>
            <a:r>
              <a:rPr lang="ru-RU" sz="1500" b="1" baseline="30000" dirty="0"/>
              <a:t>3</a:t>
            </a:r>
            <a:r>
              <a:rPr lang="ru-RU" sz="1500" b="1" dirty="0"/>
              <a:t> . </a:t>
            </a:r>
          </a:p>
          <a:p>
            <a:r>
              <a:rPr lang="ru-RU" sz="1500" b="1" dirty="0"/>
              <a:t>Рекомендуемые значения градиентов температуры приведены в </a:t>
            </a:r>
            <a:r>
              <a:rPr lang="ru-RU" sz="1500" b="1" dirty="0" smtClean="0"/>
              <a:t>таблице. </a:t>
            </a:r>
            <a:r>
              <a:rPr lang="ru-RU" sz="1500" b="1" dirty="0" smtClean="0">
                <a:solidFill>
                  <a:srgbClr val="00B050"/>
                </a:solidFill>
              </a:rPr>
              <a:t>Меньшие значения </a:t>
            </a:r>
            <a:r>
              <a:rPr lang="ru-RU" sz="1500" b="1" dirty="0" smtClean="0"/>
              <a:t>градиента следует </a:t>
            </a:r>
            <a:r>
              <a:rPr lang="ru-RU" sz="1500" b="1" dirty="0"/>
              <a:t>принимать </a:t>
            </a:r>
            <a:r>
              <a:rPr lang="ru-RU" sz="1500" b="1" dirty="0" smtClean="0">
                <a:solidFill>
                  <a:srgbClr val="00B050"/>
                </a:solidFill>
              </a:rPr>
              <a:t>при подаче </a:t>
            </a:r>
            <a:r>
              <a:rPr lang="ru-RU" sz="1500" b="1" dirty="0">
                <a:solidFill>
                  <a:srgbClr val="00B050"/>
                </a:solidFill>
              </a:rPr>
              <a:t>воздуха </a:t>
            </a:r>
            <a:r>
              <a:rPr lang="ru-RU" sz="1500" b="1" dirty="0" smtClean="0">
                <a:solidFill>
                  <a:srgbClr val="00B050"/>
                </a:solidFill>
              </a:rPr>
              <a:t>в верхнюю зону </a:t>
            </a:r>
            <a:r>
              <a:rPr lang="ru-RU" sz="1500" b="1" dirty="0" smtClean="0"/>
              <a:t>помещения</a:t>
            </a:r>
            <a:r>
              <a:rPr lang="ru-RU" sz="1500" b="1" dirty="0"/>
              <a:t>, </a:t>
            </a:r>
            <a:r>
              <a:rPr lang="ru-RU" sz="1500" b="1" dirty="0" smtClean="0"/>
              <a:t>а </a:t>
            </a:r>
            <a:r>
              <a:rPr lang="ru-RU" sz="1500" b="1" dirty="0" smtClean="0">
                <a:solidFill>
                  <a:srgbClr val="0070C0"/>
                </a:solidFill>
              </a:rPr>
              <a:t>большие </a:t>
            </a:r>
            <a:r>
              <a:rPr lang="ru-RU" sz="1500" b="1" dirty="0" smtClean="0"/>
              <a:t>– </a:t>
            </a:r>
            <a:r>
              <a:rPr lang="ru-RU" sz="1500" b="1" dirty="0" smtClean="0">
                <a:solidFill>
                  <a:srgbClr val="0070C0"/>
                </a:solidFill>
              </a:rPr>
              <a:t>при подаче в рабочую</a:t>
            </a:r>
            <a:r>
              <a:rPr lang="ru-RU" sz="1500" b="1" dirty="0" smtClean="0"/>
              <a:t> </a:t>
            </a:r>
            <a:r>
              <a:rPr lang="ru-RU" sz="1500" b="1" dirty="0"/>
              <a:t>или обслуживаемую </a:t>
            </a:r>
            <a:r>
              <a:rPr lang="ru-RU" sz="1500" b="1" dirty="0" smtClean="0"/>
              <a:t>зону</a:t>
            </a:r>
            <a:endParaRPr lang="ru-RU" sz="1500" b="1" dirty="0"/>
          </a:p>
        </p:txBody>
      </p:sp>
    </p:spTree>
    <p:extLst>
      <p:ext uri="{BB962C8B-B14F-4D97-AF65-F5344CB8AC3E}">
        <p14:creationId xmlns:p14="http://schemas.microsoft.com/office/powerpoint/2010/main" val="14901848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3008313" cy="814412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I-d</a:t>
            </a:r>
            <a:r>
              <a:rPr lang="ru-RU" sz="2400" dirty="0" smtClean="0">
                <a:solidFill>
                  <a:srgbClr val="C00000"/>
                </a:solidFill>
              </a:rPr>
              <a:t> диаграмма влажного </a:t>
            </a:r>
            <a:r>
              <a:rPr lang="ru-RU" sz="2400" dirty="0">
                <a:solidFill>
                  <a:srgbClr val="C00000"/>
                </a:solidFill>
              </a:rPr>
              <a:t>воздуха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400" y="-171400"/>
            <a:ext cx="6523562" cy="7029400"/>
          </a:xfrm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737815680"/>
              </p:ext>
            </p:extLst>
          </p:nvPr>
        </p:nvGraphicFramePr>
        <p:xfrm>
          <a:off x="14434" y="908720"/>
          <a:ext cx="362146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55182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rgbClr val="00B0F0"/>
                </a:solidFill>
              </a:rPr>
              <a:t>I-d</a:t>
            </a:r>
            <a:endParaRPr lang="ru-RU" sz="3200" b="1" i="1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Объект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38618484"/>
                  </p:ext>
                </p:extLst>
              </p:nvPr>
            </p:nvGraphicFramePr>
            <p:xfrm>
              <a:off x="457200" y="908050"/>
              <a:ext cx="8229600" cy="583406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6" name="Объект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38618484"/>
                  </p:ext>
                </p:extLst>
              </p:nvPr>
            </p:nvGraphicFramePr>
            <p:xfrm>
              <a:off x="457200" y="908050"/>
              <a:ext cx="8229600" cy="583406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6625939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3008313" cy="864096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I-d</a:t>
            </a:r>
            <a:r>
              <a:rPr lang="ru-RU" sz="2400" dirty="0" smtClean="0">
                <a:solidFill>
                  <a:srgbClr val="C00000"/>
                </a:solidFill>
              </a:rPr>
              <a:t> диаграмма влажного </a:t>
            </a:r>
            <a:r>
              <a:rPr lang="ru-RU" sz="2400" dirty="0">
                <a:solidFill>
                  <a:srgbClr val="C00000"/>
                </a:solidFill>
              </a:rPr>
              <a:t>воздуха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-18008"/>
            <a:ext cx="6381208" cy="6876008"/>
          </a:xfrm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039809602"/>
              </p:ext>
            </p:extLst>
          </p:nvPr>
        </p:nvGraphicFramePr>
        <p:xfrm>
          <a:off x="0" y="908720"/>
          <a:ext cx="3419872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035547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95710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rgbClr val="C00000"/>
                </a:solidFill>
              </a:rPr>
              <a:t>Угловой коэффициент луча процесса I-d диаграммы</a:t>
            </a:r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273050"/>
            <a:ext cx="4906888" cy="6584950"/>
          </a:xfrm>
        </p:spPr>
        <p:txBody>
          <a:bodyPr>
            <a:noAutofit/>
          </a:bodyPr>
          <a:lstStyle/>
          <a:p>
            <a:r>
              <a:rPr lang="ru-RU" sz="1600" b="1" dirty="0"/>
              <a:t>Коэффициент </a:t>
            </a:r>
            <a:r>
              <a:rPr lang="ru-RU" sz="1600" b="1" dirty="0">
                <a:solidFill>
                  <a:srgbClr val="C00000"/>
                </a:solidFill>
              </a:rPr>
              <a:t>𝜀</a:t>
            </a:r>
            <a:r>
              <a:rPr lang="ru-RU" sz="1600" b="1" dirty="0"/>
              <a:t>  измеряется в </a:t>
            </a:r>
            <a:r>
              <a:rPr lang="ru-RU" sz="1600" b="1" dirty="0" smtClean="0"/>
              <a:t>кДж/кг влаги</a:t>
            </a:r>
            <a:r>
              <a:rPr lang="ru-RU" sz="1600" b="1" dirty="0"/>
              <a:t>. Этот параметр называется </a:t>
            </a:r>
            <a:r>
              <a:rPr lang="ru-RU" sz="1600" b="1" dirty="0" err="1">
                <a:solidFill>
                  <a:srgbClr val="C00000"/>
                </a:solidFill>
              </a:rPr>
              <a:t>тепловлажностным</a:t>
            </a:r>
            <a:r>
              <a:rPr lang="ru-RU" sz="1600" b="1" dirty="0">
                <a:solidFill>
                  <a:srgbClr val="C00000"/>
                </a:solidFill>
              </a:rPr>
              <a:t>  отношением</a:t>
            </a:r>
            <a:r>
              <a:rPr lang="ru-RU" sz="1600" b="1" dirty="0"/>
              <a:t>, поскольку он показывает величину приращения количества теплоты на 1 кг полученной </a:t>
            </a:r>
            <a:r>
              <a:rPr lang="ru-RU" sz="1600" b="1" dirty="0" smtClean="0"/>
              <a:t>(</a:t>
            </a:r>
            <a:r>
              <a:rPr lang="ru-RU" sz="1600" b="1" dirty="0"/>
              <a:t>отданной</a:t>
            </a:r>
            <a:r>
              <a:rPr lang="ru-RU" sz="1600" b="1" dirty="0" smtClean="0"/>
              <a:t>) </a:t>
            </a:r>
            <a:r>
              <a:rPr lang="ru-RU" sz="1600" b="1" dirty="0"/>
              <a:t>воздухом </a:t>
            </a:r>
            <a:r>
              <a:rPr lang="ru-RU" sz="1600" b="1" dirty="0" smtClean="0"/>
              <a:t>влаги</a:t>
            </a:r>
            <a:r>
              <a:rPr lang="ru-RU" sz="1600" b="1" dirty="0"/>
              <a:t>. Если начальные параметры воздуха различны, а значения  𝜀  одинаковы, </a:t>
            </a:r>
            <a:r>
              <a:rPr lang="ru-RU" sz="1600" b="1" dirty="0" smtClean="0"/>
              <a:t>то </a:t>
            </a:r>
            <a:r>
              <a:rPr lang="ru-RU" sz="1600" b="1" dirty="0"/>
              <a:t>линии, характеризующие изменение состояния воздуха, параллельны между </a:t>
            </a:r>
            <a:r>
              <a:rPr lang="ru-RU" sz="1600" b="1" dirty="0" smtClean="0"/>
              <a:t>собой</a:t>
            </a:r>
            <a:r>
              <a:rPr lang="ru-RU" sz="1600" b="1" dirty="0"/>
              <a:t>.  Если  числитель  и  знаменатель  в  уравнении  умножить  на  массовый </a:t>
            </a:r>
            <a:r>
              <a:rPr lang="ru-RU" sz="1600" b="1" dirty="0" smtClean="0"/>
              <a:t>расход </a:t>
            </a:r>
            <a:r>
              <a:rPr lang="ru-RU" sz="1600" b="1" dirty="0"/>
              <a:t>воздуха, то получим:  </a:t>
            </a:r>
            <a:endParaRPr lang="ru-RU" sz="1600" b="1" dirty="0" smtClean="0"/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𝜀 </a:t>
            </a:r>
            <a:r>
              <a:rPr lang="ru-RU" sz="2000" b="1" dirty="0">
                <a:solidFill>
                  <a:srgbClr val="C00000"/>
                </a:solidFill>
              </a:rPr>
              <a:t>= (</a:t>
            </a:r>
            <a:r>
              <a:rPr lang="ru-RU" sz="2000" b="1" dirty="0" smtClean="0">
                <a:solidFill>
                  <a:srgbClr val="C00000"/>
                </a:solidFill>
              </a:rPr>
              <a:t>𝐼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− </a:t>
            </a:r>
            <a:r>
              <a:rPr lang="ru-RU" sz="2000" b="1" dirty="0" smtClean="0">
                <a:solidFill>
                  <a:srgbClr val="C00000"/>
                </a:solidFill>
              </a:rPr>
              <a:t>𝐼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 ) 𝐺</a:t>
            </a:r>
            <a:r>
              <a:rPr lang="ru-RU" sz="2000" b="1" dirty="0">
                <a:solidFill>
                  <a:srgbClr val="C00000"/>
                </a:solidFill>
              </a:rPr>
              <a:t>∙ </a:t>
            </a:r>
            <a:r>
              <a:rPr lang="ru-RU" sz="2000" b="1" dirty="0" smtClean="0">
                <a:solidFill>
                  <a:srgbClr val="C00000"/>
                </a:solidFill>
              </a:rPr>
              <a:t>1000 / (𝑑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− </a:t>
            </a:r>
            <a:r>
              <a:rPr lang="ru-RU" sz="2000" b="1" dirty="0" smtClean="0">
                <a:solidFill>
                  <a:srgbClr val="C00000"/>
                </a:solidFill>
              </a:rPr>
              <a:t>𝑑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 ) 𝐺 = 𝑄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П</a:t>
            </a:r>
            <a:r>
              <a:rPr lang="ru-RU" sz="2000" b="1" dirty="0" smtClean="0">
                <a:solidFill>
                  <a:srgbClr val="C00000"/>
                </a:solidFill>
              </a:rPr>
              <a:t> / 𝑊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изб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1600" b="1" dirty="0" smtClean="0"/>
              <a:t>где 𝑄П - </a:t>
            </a:r>
            <a:r>
              <a:rPr lang="ru-RU" sz="1600" b="1" dirty="0"/>
              <a:t>поток полной </a:t>
            </a:r>
            <a:r>
              <a:rPr lang="ru-RU" sz="1600" b="1" dirty="0" smtClean="0"/>
              <a:t>теплоты, обмененный </a:t>
            </a:r>
            <a:r>
              <a:rPr lang="ru-RU" sz="1600" b="1" dirty="0"/>
              <a:t>в </a:t>
            </a:r>
            <a:r>
              <a:rPr lang="ru-RU" sz="1600" b="1" dirty="0" smtClean="0"/>
              <a:t>процессе изменения </a:t>
            </a:r>
            <a:r>
              <a:rPr lang="ru-RU" sz="1600" b="1" dirty="0"/>
              <a:t>состояния </a:t>
            </a:r>
            <a:r>
              <a:rPr lang="ru-RU" sz="1600" b="1" dirty="0" smtClean="0"/>
              <a:t>воздуха</a:t>
            </a:r>
            <a:r>
              <a:rPr lang="ru-RU" sz="1600" b="1" dirty="0"/>
              <a:t>, </a:t>
            </a:r>
            <a:r>
              <a:rPr lang="ru-RU" sz="1600" b="1" dirty="0" smtClean="0"/>
              <a:t>кДж/ч</a:t>
            </a:r>
            <a:r>
              <a:rPr lang="ru-RU" sz="1600" b="1" dirty="0"/>
              <a:t>; </a:t>
            </a:r>
            <a:endParaRPr lang="ru-RU" sz="1600" b="1" dirty="0" smtClean="0"/>
          </a:p>
          <a:p>
            <a:pPr marL="0" indent="0">
              <a:buNone/>
            </a:pPr>
            <a:r>
              <a:rPr lang="ru-RU" sz="1600" b="1" dirty="0" smtClean="0"/>
              <a:t>𝑊изб - </a:t>
            </a:r>
            <a:r>
              <a:rPr lang="ru-RU" sz="1600" b="1" dirty="0"/>
              <a:t>расход </a:t>
            </a:r>
            <a:r>
              <a:rPr lang="ru-RU" sz="1600" b="1" dirty="0" smtClean="0"/>
              <a:t>влаги</a:t>
            </a:r>
            <a:r>
              <a:rPr lang="ru-RU" sz="1600" b="1" dirty="0"/>
              <a:t>, </a:t>
            </a:r>
            <a:r>
              <a:rPr lang="ru-RU" sz="1600" b="1" dirty="0" smtClean="0"/>
              <a:t>обмененной в процессе изменения состояния </a:t>
            </a:r>
            <a:r>
              <a:rPr lang="ru-RU" sz="1600" b="1" dirty="0"/>
              <a:t>воздуха, кг/ч.  </a:t>
            </a:r>
          </a:p>
          <a:p>
            <a:r>
              <a:rPr lang="ru-RU" sz="1600" b="1" dirty="0"/>
              <a:t>Линия </a:t>
            </a:r>
            <a:r>
              <a:rPr lang="ru-RU" sz="1600" b="1" dirty="0" smtClean="0"/>
              <a:t>процесса изменения </a:t>
            </a:r>
            <a:r>
              <a:rPr lang="ru-RU" sz="1600" b="1" dirty="0"/>
              <a:t>состояния </a:t>
            </a:r>
            <a:r>
              <a:rPr lang="ru-RU" sz="1600" b="1" dirty="0" smtClean="0"/>
              <a:t>воздуха наносится на I-d диаграмму несколькими способами: непосредственным нанесением </a:t>
            </a:r>
            <a:r>
              <a:rPr lang="ru-RU" sz="1600" b="1" dirty="0"/>
              <a:t>с </a:t>
            </a:r>
            <a:r>
              <a:rPr lang="ru-RU" sz="1600" b="1" dirty="0" smtClean="0"/>
              <a:t>выполнением  </a:t>
            </a:r>
            <a:r>
              <a:rPr lang="ru-RU" sz="1600" b="1" dirty="0"/>
              <a:t>вычислений; </a:t>
            </a:r>
            <a:r>
              <a:rPr lang="ru-RU" sz="1600" b="1" dirty="0" smtClean="0"/>
              <a:t>с использованием углового </a:t>
            </a:r>
            <a:r>
              <a:rPr lang="ru-RU" sz="1600" b="1" dirty="0"/>
              <a:t>масштаба </a:t>
            </a:r>
            <a:r>
              <a:rPr lang="ru-RU" sz="1600" b="1" dirty="0" smtClean="0"/>
              <a:t>I-d диаграммы; </a:t>
            </a:r>
            <a:r>
              <a:rPr lang="ru-RU" sz="1600" b="1" dirty="0"/>
              <a:t>с использованием транспортира углового </a:t>
            </a:r>
            <a:r>
              <a:rPr lang="ru-RU" sz="1600" b="1" dirty="0" smtClean="0"/>
              <a:t>масштаба</a:t>
            </a:r>
            <a:endParaRPr lang="ru-RU" sz="16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68760"/>
            <a:ext cx="3008313" cy="5589240"/>
          </a:xfrm>
        </p:spPr>
        <p:txBody>
          <a:bodyPr>
            <a:noAutofit/>
          </a:bodyPr>
          <a:lstStyle/>
          <a:p>
            <a:r>
              <a:rPr lang="ru-RU" sz="1600" b="1" dirty="0"/>
              <a:t>При </a:t>
            </a:r>
            <a:r>
              <a:rPr lang="ru-RU" sz="1600" b="1" dirty="0" smtClean="0"/>
              <a:t>кондиционировании  воздуха происходят изменения его </a:t>
            </a:r>
            <a:r>
              <a:rPr lang="ru-RU" sz="1600" b="1" dirty="0" err="1" smtClean="0"/>
              <a:t>тепловлажностного</a:t>
            </a:r>
            <a:r>
              <a:rPr lang="ru-RU" sz="1600" b="1" dirty="0" smtClean="0"/>
              <a:t> состояния</a:t>
            </a:r>
            <a:r>
              <a:rPr lang="ru-RU" sz="1600" b="1" dirty="0"/>
              <a:t>, </a:t>
            </a:r>
            <a:r>
              <a:rPr lang="ru-RU" sz="1600" b="1" dirty="0" smtClean="0"/>
              <a:t>которое пролеживают </a:t>
            </a:r>
            <a:r>
              <a:rPr lang="ru-RU" sz="1600" b="1" dirty="0"/>
              <a:t>и </a:t>
            </a:r>
            <a:r>
              <a:rPr lang="ru-RU" sz="1600" b="1" dirty="0" smtClean="0"/>
              <a:t>рассчитывают с помощью I-d диаграммы</a:t>
            </a:r>
            <a:r>
              <a:rPr lang="ru-RU" sz="1600" b="1" dirty="0"/>
              <a:t>. </a:t>
            </a:r>
            <a:r>
              <a:rPr lang="ru-RU" sz="1600" b="1" dirty="0" smtClean="0"/>
              <a:t>Линия</a:t>
            </a:r>
            <a:r>
              <a:rPr lang="ru-RU" sz="1600" b="1" dirty="0"/>
              <a:t>, </a:t>
            </a:r>
            <a:r>
              <a:rPr lang="ru-RU" sz="1600" b="1" dirty="0" smtClean="0"/>
              <a:t>соединяющая две </a:t>
            </a:r>
            <a:r>
              <a:rPr lang="ru-RU" sz="1600" b="1" dirty="0"/>
              <a:t>точки </a:t>
            </a:r>
            <a:r>
              <a:rPr lang="ru-RU" sz="1600" b="1" dirty="0" smtClean="0"/>
              <a:t>и характеризующая изменение </a:t>
            </a:r>
            <a:r>
              <a:rPr lang="ru-RU" sz="1600" b="1" dirty="0" err="1" smtClean="0"/>
              <a:t>тепловлажностного</a:t>
            </a:r>
            <a:r>
              <a:rPr lang="ru-RU" sz="1600" b="1" dirty="0"/>
              <a:t> </a:t>
            </a:r>
            <a:r>
              <a:rPr lang="ru-RU" sz="1600" b="1" dirty="0" smtClean="0"/>
              <a:t>состояния </a:t>
            </a:r>
            <a:r>
              <a:rPr lang="ru-RU" sz="1600" b="1" dirty="0"/>
              <a:t>воздуха, называется </a:t>
            </a:r>
            <a:r>
              <a:rPr lang="ru-RU" sz="1600" b="1" dirty="0">
                <a:solidFill>
                  <a:srgbClr val="C00000"/>
                </a:solidFill>
              </a:rPr>
              <a:t>лучом процесса</a:t>
            </a:r>
            <a:r>
              <a:rPr lang="ru-RU" sz="1600" b="1" dirty="0"/>
              <a:t>. Положение </a:t>
            </a:r>
            <a:r>
              <a:rPr lang="ru-RU" sz="1600" b="1" dirty="0" smtClean="0"/>
              <a:t>луча </a:t>
            </a:r>
            <a:r>
              <a:rPr lang="ru-RU" sz="1600" b="1" dirty="0"/>
              <a:t>процесса на </a:t>
            </a:r>
            <a:r>
              <a:rPr lang="ru-RU" sz="1600" b="1" dirty="0" smtClean="0"/>
              <a:t>I-d диаграмме определяется </a:t>
            </a:r>
            <a:r>
              <a:rPr lang="ru-RU" sz="1600" b="1" dirty="0">
                <a:solidFill>
                  <a:srgbClr val="C00000"/>
                </a:solidFill>
              </a:rPr>
              <a:t>угловым коэффициентом  </a:t>
            </a:r>
            <a:r>
              <a:rPr lang="ru-RU" sz="1600" b="1" dirty="0" smtClean="0">
                <a:solidFill>
                  <a:srgbClr val="C00000"/>
                </a:solidFill>
              </a:rPr>
              <a:t>𝜀</a:t>
            </a:r>
            <a:r>
              <a:rPr lang="ru-RU" sz="1600" b="1" dirty="0" smtClean="0"/>
              <a:t>. </a:t>
            </a:r>
            <a:r>
              <a:rPr lang="ru-RU" sz="1600" b="1" dirty="0"/>
              <a:t>Если </a:t>
            </a:r>
            <a:r>
              <a:rPr lang="ru-RU" sz="1600" b="1" dirty="0" smtClean="0"/>
              <a:t>влажный воздух изменил состояние от начальных значений </a:t>
            </a:r>
            <a:r>
              <a:rPr lang="ru-RU" sz="1600" b="1" dirty="0">
                <a:solidFill>
                  <a:srgbClr val="002060"/>
                </a:solidFill>
              </a:rPr>
              <a:t>𝐼 </a:t>
            </a:r>
            <a:r>
              <a:rPr lang="ru-RU" sz="1600" b="1" baseline="-25000" dirty="0" smtClean="0">
                <a:solidFill>
                  <a:srgbClr val="002060"/>
                </a:solidFill>
              </a:rPr>
              <a:t>1</a:t>
            </a:r>
            <a:r>
              <a:rPr lang="ru-RU" sz="1600" b="1" dirty="0" smtClean="0"/>
              <a:t> и </a:t>
            </a:r>
            <a:r>
              <a:rPr lang="ru-RU" sz="1600" b="1" dirty="0">
                <a:solidFill>
                  <a:srgbClr val="002060"/>
                </a:solidFill>
              </a:rPr>
              <a:t>𝑑 </a:t>
            </a:r>
            <a:r>
              <a:rPr lang="ru-RU" sz="1600" b="1" baseline="-25000" dirty="0">
                <a:solidFill>
                  <a:srgbClr val="002060"/>
                </a:solidFill>
              </a:rPr>
              <a:t>1</a:t>
            </a:r>
            <a:r>
              <a:rPr lang="ru-RU" sz="1600" b="1" dirty="0"/>
              <a:t> </a:t>
            </a:r>
            <a:r>
              <a:rPr lang="ru-RU" sz="1600" b="1" dirty="0" smtClean="0"/>
              <a:t>до конечных значений </a:t>
            </a:r>
            <a:r>
              <a:rPr lang="ru-RU" sz="1600" b="1" dirty="0" smtClean="0">
                <a:solidFill>
                  <a:srgbClr val="002060"/>
                </a:solidFill>
              </a:rPr>
              <a:t>𝐼</a:t>
            </a:r>
            <a:r>
              <a:rPr lang="ru-RU" sz="1600" b="1" baseline="-25000" dirty="0" smtClean="0">
                <a:solidFill>
                  <a:srgbClr val="002060"/>
                </a:solidFill>
              </a:rPr>
              <a:t>2</a:t>
            </a:r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r>
              <a:rPr lang="ru-RU" sz="1600" b="1" dirty="0">
                <a:solidFill>
                  <a:srgbClr val="002060"/>
                </a:solidFill>
              </a:rPr>
              <a:t>и </a:t>
            </a:r>
            <a:r>
              <a:rPr lang="ru-RU" sz="1600" b="1" dirty="0" smtClean="0">
                <a:solidFill>
                  <a:srgbClr val="002060"/>
                </a:solidFill>
              </a:rPr>
              <a:t>𝑑</a:t>
            </a:r>
            <a:r>
              <a:rPr lang="ru-RU" sz="1600" b="1" baseline="-25000" dirty="0" smtClean="0">
                <a:solidFill>
                  <a:srgbClr val="002060"/>
                </a:solidFill>
              </a:rPr>
              <a:t>2</a:t>
            </a:r>
            <a:r>
              <a:rPr lang="ru-RU" sz="1600" b="1" dirty="0" smtClean="0"/>
              <a:t>, </a:t>
            </a:r>
            <a:r>
              <a:rPr lang="ru-RU" sz="1600" b="1" dirty="0"/>
              <a:t>то </a:t>
            </a:r>
            <a:r>
              <a:rPr lang="ru-RU" sz="1600" b="1" dirty="0" smtClean="0"/>
              <a:t>получим соотношение: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𝜀 </a:t>
            </a:r>
            <a:r>
              <a:rPr lang="ru-RU" sz="2000" b="1" dirty="0">
                <a:solidFill>
                  <a:srgbClr val="C00000"/>
                </a:solidFill>
              </a:rPr>
              <a:t>= </a:t>
            </a:r>
            <a:r>
              <a:rPr lang="ru-RU" sz="2000" b="1" dirty="0" smtClean="0">
                <a:solidFill>
                  <a:srgbClr val="C00000"/>
                </a:solidFill>
              </a:rPr>
              <a:t>(𝐼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000" b="1" dirty="0" smtClean="0">
                <a:solidFill>
                  <a:srgbClr val="C00000"/>
                </a:solidFill>
              </a:rPr>
              <a:t> −𝐼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) ∙1000/(𝑑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2</a:t>
            </a:r>
            <a:r>
              <a:rPr lang="ru-RU" sz="2000" b="1" dirty="0" smtClean="0">
                <a:solidFill>
                  <a:srgbClr val="C00000"/>
                </a:solidFill>
              </a:rPr>
              <a:t>−𝑑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) =  = ∆𝐼</a:t>
            </a:r>
            <a:r>
              <a:rPr lang="ru-RU" sz="2000" b="1" baseline="-25000" dirty="0" smtClean="0">
                <a:solidFill>
                  <a:srgbClr val="C00000"/>
                </a:solidFill>
              </a:rPr>
              <a:t>1</a:t>
            </a:r>
            <a:r>
              <a:rPr lang="ru-RU" sz="2000" b="1" baseline="-25000" dirty="0">
                <a:solidFill>
                  <a:srgbClr val="C00000"/>
                </a:solidFill>
              </a:rPr>
              <a:t>−2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/∆</a:t>
            </a:r>
            <a:r>
              <a:rPr lang="ru-RU" sz="2000" b="1" dirty="0">
                <a:solidFill>
                  <a:srgbClr val="C00000"/>
                </a:solidFill>
              </a:rPr>
              <a:t>𝑑</a:t>
            </a:r>
            <a:r>
              <a:rPr lang="ru-RU" sz="2000" b="1" baseline="-25000" dirty="0">
                <a:solidFill>
                  <a:srgbClr val="C00000"/>
                </a:solidFill>
              </a:rPr>
              <a:t>1−2</a:t>
            </a:r>
            <a:r>
              <a:rPr lang="ru-RU" sz="2000" b="1" dirty="0">
                <a:solidFill>
                  <a:srgbClr val="C00000"/>
                </a:solidFill>
              </a:rPr>
              <a:t> ∙ </a:t>
            </a:r>
            <a:r>
              <a:rPr lang="ru-RU" sz="2000" b="1" dirty="0" smtClean="0">
                <a:solidFill>
                  <a:srgbClr val="C00000"/>
                </a:solidFill>
              </a:rPr>
              <a:t>1000 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3586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ГСУ\КВ и ХЗ\картинки\Безымянный_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0"/>
            <a:ext cx="5436096" cy="358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3717032"/>
            <a:ext cx="6192688" cy="2952328"/>
          </a:xfrm>
        </p:spPr>
        <p:txBody>
          <a:bodyPr>
            <a:noAutofit/>
          </a:bodyPr>
          <a:lstStyle/>
          <a:p>
            <a:r>
              <a:rPr lang="ru-RU" sz="1400" b="1" dirty="0">
                <a:solidFill>
                  <a:srgbClr val="C00000"/>
                </a:solidFill>
              </a:rPr>
              <a:t>Второй способ</a:t>
            </a:r>
            <a:r>
              <a:rPr lang="ru-RU" sz="1400" b="1" dirty="0"/>
              <a:t> нанесения линий изменения состояния воздуха основан на </a:t>
            </a:r>
            <a:r>
              <a:rPr lang="ru-RU" sz="1400" b="1" dirty="0" smtClean="0"/>
              <a:t>том</a:t>
            </a:r>
            <a:r>
              <a:rPr lang="ru-RU" sz="1400" b="1" dirty="0"/>
              <a:t>, что линии, угловые коэффициенты которых одинаковы, на I-d- диаграмме </a:t>
            </a:r>
            <a:r>
              <a:rPr lang="ru-RU" sz="1400" b="1" dirty="0" smtClean="0"/>
              <a:t>параллельны </a:t>
            </a:r>
            <a:r>
              <a:rPr lang="ru-RU" sz="1400" b="1" dirty="0"/>
              <a:t>между </a:t>
            </a:r>
            <a:r>
              <a:rPr lang="ru-RU" sz="1400" b="1" dirty="0" smtClean="0"/>
              <a:t>собой</a:t>
            </a:r>
            <a:r>
              <a:rPr lang="ru-RU" sz="1400" b="1" dirty="0"/>
              <a:t>, </a:t>
            </a:r>
            <a:r>
              <a:rPr lang="ru-RU" sz="1400" b="1" dirty="0" smtClean="0"/>
              <a:t>поэтому для их </a:t>
            </a:r>
            <a:r>
              <a:rPr lang="ru-RU" sz="1400" b="1" dirty="0"/>
              <a:t>построения </a:t>
            </a:r>
            <a:r>
              <a:rPr lang="ru-RU" sz="1400" b="1" dirty="0" smtClean="0"/>
              <a:t>на I-d диаграмму наносят угловой масштаб</a:t>
            </a:r>
            <a:r>
              <a:rPr lang="ru-RU" sz="1400" b="1" dirty="0"/>
              <a:t>. </a:t>
            </a:r>
            <a:r>
              <a:rPr lang="ru-RU" sz="1400" b="1" dirty="0" smtClean="0"/>
              <a:t>Например, </a:t>
            </a:r>
            <a:r>
              <a:rPr lang="ru-RU" sz="1400" b="1" dirty="0"/>
              <a:t>через </a:t>
            </a:r>
            <a:r>
              <a:rPr lang="ru-RU" sz="1400" b="1" dirty="0" smtClean="0"/>
              <a:t>точку </a:t>
            </a:r>
            <a:r>
              <a:rPr lang="ru-RU" sz="1400" b="1" dirty="0"/>
              <a:t>1 </a:t>
            </a:r>
            <a:r>
              <a:rPr lang="ru-RU" sz="1400" b="1" dirty="0" smtClean="0"/>
              <a:t>требуется провести </a:t>
            </a:r>
            <a:r>
              <a:rPr lang="ru-RU" sz="1400" b="1" dirty="0">
                <a:solidFill>
                  <a:srgbClr val="0070C0"/>
                </a:solidFill>
              </a:rPr>
              <a:t>линию </a:t>
            </a:r>
            <a:r>
              <a:rPr lang="ru-RU" sz="1400" b="1" dirty="0" smtClean="0">
                <a:solidFill>
                  <a:srgbClr val="0070C0"/>
                </a:solidFill>
              </a:rPr>
              <a:t>изменения состояния </a:t>
            </a:r>
            <a:r>
              <a:rPr lang="ru-RU" sz="1400" b="1" dirty="0">
                <a:solidFill>
                  <a:srgbClr val="0070C0"/>
                </a:solidFill>
              </a:rPr>
              <a:t>воздуха </a:t>
            </a:r>
            <a:r>
              <a:rPr lang="ru-RU" sz="1400" b="1" dirty="0" smtClean="0">
                <a:solidFill>
                  <a:srgbClr val="0070C0"/>
                </a:solidFill>
              </a:rPr>
              <a:t>с угловым коэффициентом </a:t>
            </a:r>
            <a:r>
              <a:rPr lang="ru-RU" sz="1400" b="1" dirty="0">
                <a:solidFill>
                  <a:srgbClr val="0070C0"/>
                </a:solidFill>
              </a:rPr>
              <a:t>ε</a:t>
            </a:r>
            <a:r>
              <a:rPr lang="ru-RU" sz="1400" b="1" dirty="0"/>
              <a:t>. </a:t>
            </a:r>
            <a:r>
              <a:rPr lang="ru-RU" sz="1400" b="1" dirty="0" smtClean="0"/>
              <a:t>На I-d диаграмме </a:t>
            </a:r>
            <a:r>
              <a:rPr lang="ru-RU" sz="1400" b="1" dirty="0"/>
              <a:t>определятся направление линии </a:t>
            </a:r>
            <a:r>
              <a:rPr lang="ru-RU" sz="1400" b="1" dirty="0" smtClean="0"/>
              <a:t>процесса и через </a:t>
            </a:r>
            <a:r>
              <a:rPr lang="ru-RU" sz="1400" b="1" dirty="0"/>
              <a:t>точку 1 проводится линия, параллельная найденной. </a:t>
            </a:r>
          </a:p>
          <a:p>
            <a:r>
              <a:rPr lang="ru-RU" sz="1400" b="1" dirty="0">
                <a:solidFill>
                  <a:srgbClr val="C00000"/>
                </a:solidFill>
              </a:rPr>
              <a:t>Третий </a:t>
            </a:r>
            <a:r>
              <a:rPr lang="ru-RU" sz="1400" b="1" dirty="0" smtClean="0">
                <a:solidFill>
                  <a:srgbClr val="C00000"/>
                </a:solidFill>
              </a:rPr>
              <a:t>способ </a:t>
            </a:r>
            <a:r>
              <a:rPr lang="ru-RU" sz="1400" b="1" dirty="0" smtClean="0"/>
              <a:t>состоит в нанесении линий процессов с помощью транспортира </a:t>
            </a:r>
            <a:r>
              <a:rPr lang="ru-RU" sz="1400" b="1" dirty="0"/>
              <a:t>углового масштаба. Для проведения через точку линии процесса </a:t>
            </a:r>
            <a:r>
              <a:rPr lang="ru-RU" sz="1400" b="1" dirty="0" smtClean="0"/>
              <a:t>с </a:t>
            </a:r>
            <a:r>
              <a:rPr lang="ru-RU" sz="1400" b="1" dirty="0"/>
              <a:t>угловым коэффициентом ε транспортир располагают на поле I-d- диаграммы </a:t>
            </a:r>
            <a:r>
              <a:rPr lang="ru-RU" sz="1400" b="1" dirty="0" smtClean="0"/>
              <a:t>так</a:t>
            </a:r>
            <a:r>
              <a:rPr lang="ru-RU" sz="1400" b="1" dirty="0"/>
              <a:t>, </a:t>
            </a:r>
            <a:r>
              <a:rPr lang="ru-RU" sz="1400" b="1" dirty="0" smtClean="0"/>
              <a:t>чтобы верхняя </a:t>
            </a:r>
            <a:r>
              <a:rPr lang="ru-RU" sz="1400" b="1" dirty="0"/>
              <a:t>кромка базы транспортира совпадала с линией  𝐼 = 𝑐 𝑜 𝑛𝑠𝑡 , а </a:t>
            </a:r>
            <a:r>
              <a:rPr lang="ru-RU" sz="1400" b="1" dirty="0" smtClean="0"/>
              <a:t>его  </a:t>
            </a:r>
            <a:r>
              <a:rPr lang="ru-RU" sz="1400" b="1" dirty="0"/>
              <a:t>центр  совпадал  с  заданной  </a:t>
            </a:r>
            <a:r>
              <a:rPr lang="ru-RU" sz="1400" b="1" dirty="0" smtClean="0"/>
              <a:t>точкой</a:t>
            </a:r>
            <a:endParaRPr lang="ru-RU" sz="1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368152"/>
            <a:ext cx="3024336" cy="5489848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Первый </a:t>
            </a:r>
            <a:r>
              <a:rPr lang="ru-RU" b="1" dirty="0" smtClean="0">
                <a:solidFill>
                  <a:srgbClr val="C00000"/>
                </a:solidFill>
              </a:rPr>
              <a:t>способ </a:t>
            </a:r>
            <a:r>
              <a:rPr lang="ru-RU" b="1" dirty="0" smtClean="0"/>
              <a:t>требует выполнения вычислений и применяется </a:t>
            </a:r>
            <a:r>
              <a:rPr lang="ru-RU" b="1" dirty="0"/>
              <a:t>при </a:t>
            </a:r>
            <a:r>
              <a:rPr lang="ru-RU" b="1" dirty="0" smtClean="0"/>
              <a:t>невозможности использования других </a:t>
            </a:r>
            <a:r>
              <a:rPr lang="ru-RU" b="1" dirty="0"/>
              <a:t>способов</a:t>
            </a:r>
            <a:r>
              <a:rPr lang="ru-RU" b="1" dirty="0" smtClean="0"/>
              <a:t>. Допустим </a:t>
            </a:r>
            <a:r>
              <a:rPr lang="ru-RU" b="1" dirty="0"/>
              <a:t>в </a:t>
            </a:r>
            <a:r>
              <a:rPr lang="ru-RU" b="1" dirty="0" smtClean="0"/>
              <a:t>помещении выделяется теплота 𝑄 </a:t>
            </a:r>
            <a:r>
              <a:rPr lang="ru-RU" b="1" baseline="-25000" dirty="0" smtClean="0"/>
              <a:t>П</a:t>
            </a:r>
            <a:r>
              <a:rPr lang="ru-RU" b="1" dirty="0" smtClean="0"/>
              <a:t>,  </a:t>
            </a:r>
            <a:r>
              <a:rPr lang="ru-RU" b="1" dirty="0"/>
              <a:t>кДж/кг, </a:t>
            </a:r>
            <a:r>
              <a:rPr lang="ru-RU" b="1" dirty="0" smtClean="0"/>
              <a:t>и влага 𝑊, кг/ч</a:t>
            </a:r>
            <a:r>
              <a:rPr lang="ru-RU" b="1" dirty="0"/>
              <a:t>, </a:t>
            </a:r>
            <a:r>
              <a:rPr lang="ru-RU" b="1" dirty="0" smtClean="0"/>
              <a:t>при  </a:t>
            </a:r>
            <a:r>
              <a:rPr lang="ru-RU" b="1" dirty="0"/>
              <a:t>начальных  параметрах </a:t>
            </a:r>
            <a:r>
              <a:rPr lang="ru-RU" b="1" dirty="0" smtClean="0"/>
              <a:t>воздуха 𝐼 </a:t>
            </a:r>
            <a:r>
              <a:rPr lang="ru-RU" b="1" dirty="0"/>
              <a:t>1  и </a:t>
            </a:r>
            <a:r>
              <a:rPr lang="ru-RU" b="1" dirty="0" smtClean="0"/>
              <a:t>𝑑 </a:t>
            </a:r>
            <a:r>
              <a:rPr lang="ru-RU" b="1" dirty="0"/>
              <a:t>1 </a:t>
            </a:r>
            <a:r>
              <a:rPr lang="ru-RU" b="1" dirty="0" smtClean="0"/>
              <a:t>(</a:t>
            </a:r>
            <a:r>
              <a:rPr lang="ru-RU" b="1" dirty="0"/>
              <a:t>точка </a:t>
            </a:r>
            <a:r>
              <a:rPr lang="ru-RU" b="1" dirty="0" smtClean="0"/>
              <a:t>1). </a:t>
            </a:r>
            <a:r>
              <a:rPr lang="ru-RU" b="1" dirty="0"/>
              <a:t>Вычисляем значение   </a:t>
            </a:r>
            <a:endParaRPr lang="ru-RU" b="1" dirty="0" smtClean="0"/>
          </a:p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𝜀 </a:t>
            </a:r>
            <a:r>
              <a:rPr lang="ru-RU" sz="1800" b="1" dirty="0">
                <a:solidFill>
                  <a:srgbClr val="C00000"/>
                </a:solidFill>
              </a:rPr>
              <a:t>= 𝑄 П </a:t>
            </a:r>
            <a:r>
              <a:rPr lang="ru-RU" sz="1800" b="1" dirty="0" smtClean="0">
                <a:solidFill>
                  <a:srgbClr val="C00000"/>
                </a:solidFill>
              </a:rPr>
              <a:t>/ 𝑊 </a:t>
            </a:r>
            <a:r>
              <a:rPr lang="ru-RU" sz="1800" b="1" dirty="0">
                <a:solidFill>
                  <a:srgbClr val="C00000"/>
                </a:solidFill>
              </a:rPr>
              <a:t>изб  </a:t>
            </a:r>
          </a:p>
          <a:p>
            <a:r>
              <a:rPr lang="ru-RU" b="1" dirty="0" smtClean="0"/>
              <a:t>Задаваясь </a:t>
            </a:r>
            <a:r>
              <a:rPr lang="ru-RU" b="1" dirty="0"/>
              <a:t>какой-либо </a:t>
            </a:r>
            <a:r>
              <a:rPr lang="ru-RU" b="1" dirty="0" smtClean="0"/>
              <a:t>величиной приращения влагосодержания  </a:t>
            </a:r>
          </a:p>
          <a:p>
            <a:r>
              <a:rPr lang="ru-RU" b="1" dirty="0" smtClean="0"/>
              <a:t>∆</a:t>
            </a:r>
            <a:r>
              <a:rPr lang="ru-RU" b="1" dirty="0"/>
              <a:t>𝑑 = 𝑑 </a:t>
            </a:r>
            <a:r>
              <a:rPr lang="ru-RU" b="1" baseline="-25000" dirty="0"/>
              <a:t>𝑚</a:t>
            </a:r>
            <a:r>
              <a:rPr lang="ru-RU" b="1" dirty="0"/>
              <a:t> − 𝑑 </a:t>
            </a:r>
            <a:r>
              <a:rPr lang="ru-RU" b="1" baseline="-25000" dirty="0"/>
              <a:t>1</a:t>
            </a:r>
            <a:r>
              <a:rPr lang="ru-RU" b="1" dirty="0"/>
              <a:t> </a:t>
            </a:r>
            <a:r>
              <a:rPr lang="ru-RU" b="1" dirty="0" smtClean="0"/>
              <a:t>, можно </a:t>
            </a:r>
            <a:r>
              <a:rPr lang="ru-RU" b="1" dirty="0"/>
              <a:t>вычислить величину приращения энтальпии  </a:t>
            </a:r>
            <a:endParaRPr lang="ru-RU" b="1" dirty="0" smtClean="0"/>
          </a:p>
          <a:p>
            <a:r>
              <a:rPr lang="ru-RU" b="1" dirty="0" smtClean="0"/>
              <a:t>∆</a:t>
            </a:r>
            <a:r>
              <a:rPr lang="ru-RU" b="1" dirty="0"/>
              <a:t>𝐼 = 𝐼 </a:t>
            </a:r>
            <a:r>
              <a:rPr lang="ru-RU" b="1" baseline="-25000" dirty="0"/>
              <a:t>𝑚</a:t>
            </a:r>
            <a:r>
              <a:rPr lang="ru-RU" b="1" dirty="0"/>
              <a:t> − 𝐼 </a:t>
            </a:r>
            <a:r>
              <a:rPr lang="ru-RU" b="1" baseline="-25000" dirty="0"/>
              <a:t>1</a:t>
            </a:r>
            <a:r>
              <a:rPr lang="ru-RU" b="1" dirty="0"/>
              <a:t> .  </a:t>
            </a:r>
          </a:p>
          <a:p>
            <a:r>
              <a:rPr lang="ru-RU" b="1" dirty="0"/>
              <a:t>Значения </a:t>
            </a:r>
            <a:r>
              <a:rPr lang="ru-RU" b="1" dirty="0" smtClean="0"/>
              <a:t>𝑑𝑚  и  𝐼𝑚 составляют</a:t>
            </a:r>
            <a:r>
              <a:rPr lang="ru-RU" b="1" dirty="0"/>
              <a:t>:  </a:t>
            </a:r>
            <a:endParaRPr lang="ru-RU" b="1" dirty="0" smtClean="0"/>
          </a:p>
          <a:p>
            <a:r>
              <a:rPr lang="ru-RU" b="1" dirty="0" smtClean="0"/>
              <a:t>𝑑𝑚 </a:t>
            </a:r>
            <a:r>
              <a:rPr lang="ru-RU" b="1" dirty="0"/>
              <a:t>= </a:t>
            </a:r>
            <a:r>
              <a:rPr lang="ru-RU" b="1" dirty="0" smtClean="0"/>
              <a:t>𝑑1 </a:t>
            </a:r>
            <a:r>
              <a:rPr lang="ru-RU" b="1" dirty="0"/>
              <a:t>+ ∆𝑑 </a:t>
            </a:r>
            <a:r>
              <a:rPr lang="ru-RU" b="1" dirty="0" smtClean="0"/>
              <a:t> </a:t>
            </a:r>
            <a:r>
              <a:rPr lang="ru-RU" b="1" dirty="0"/>
              <a:t>и </a:t>
            </a:r>
            <a:r>
              <a:rPr lang="ru-RU" b="1" dirty="0" smtClean="0"/>
              <a:t>𝐼𝑚 </a:t>
            </a:r>
            <a:r>
              <a:rPr lang="ru-RU" b="1" dirty="0"/>
              <a:t>= </a:t>
            </a:r>
            <a:r>
              <a:rPr lang="ru-RU" b="1" dirty="0" smtClean="0"/>
              <a:t>𝐼1 </a:t>
            </a:r>
            <a:r>
              <a:rPr lang="ru-RU" b="1" dirty="0"/>
              <a:t>+ ∆𝐼 . </a:t>
            </a:r>
          </a:p>
          <a:p>
            <a:r>
              <a:rPr lang="ru-RU" b="1" dirty="0"/>
              <a:t>Проведем на I-d- диаграмме линии  </a:t>
            </a:r>
            <a:r>
              <a:rPr lang="ru-RU" b="1" dirty="0" smtClean="0"/>
              <a:t>𝑑𝑚 </a:t>
            </a:r>
            <a:r>
              <a:rPr lang="ru-RU" b="1" dirty="0"/>
              <a:t>= </a:t>
            </a:r>
            <a:r>
              <a:rPr lang="ru-RU" b="1" dirty="0" smtClean="0"/>
              <a:t>𝑐𝑜𝑛𝑠𝑡  </a:t>
            </a:r>
            <a:r>
              <a:rPr lang="ru-RU" b="1" dirty="0"/>
              <a:t>и  </a:t>
            </a:r>
            <a:r>
              <a:rPr lang="ru-RU" b="1" dirty="0" smtClean="0"/>
              <a:t>𝐼𝑚 </a:t>
            </a:r>
            <a:r>
              <a:rPr lang="ru-RU" b="1" dirty="0"/>
              <a:t>= </a:t>
            </a:r>
            <a:r>
              <a:rPr lang="ru-RU" b="1" dirty="0" smtClean="0"/>
              <a:t>𝑐𝑜𝑛𝑠𝑡  до </a:t>
            </a:r>
            <a:r>
              <a:rPr lang="ru-RU" b="1" dirty="0"/>
              <a:t>их </a:t>
            </a:r>
            <a:r>
              <a:rPr lang="ru-RU" b="1" dirty="0" smtClean="0"/>
              <a:t>пересечения в точке 𝑚. </a:t>
            </a:r>
            <a:r>
              <a:rPr lang="ru-RU" b="1" dirty="0"/>
              <a:t>Прямая, проведенная через </a:t>
            </a:r>
            <a:r>
              <a:rPr lang="ru-RU" b="1" dirty="0" smtClean="0"/>
              <a:t>точки 1 и 𝑚, определит </a:t>
            </a:r>
            <a:r>
              <a:rPr lang="ru-RU" b="1" dirty="0"/>
              <a:t>направление </a:t>
            </a:r>
            <a:r>
              <a:rPr lang="ru-RU" b="1" dirty="0" smtClean="0"/>
              <a:t>изменения состояния воздуха </a:t>
            </a:r>
            <a:r>
              <a:rPr lang="ru-RU" b="1" dirty="0"/>
              <a:t>в </a:t>
            </a:r>
            <a:r>
              <a:rPr lang="ru-RU" b="1" dirty="0" smtClean="0"/>
              <a:t>соответствии с заданными условиями</a:t>
            </a:r>
            <a:endParaRPr lang="ru-RU" b="1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67543" y="7144"/>
            <a:ext cx="3008313" cy="1368152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rgbClr val="C00000"/>
                </a:solidFill>
              </a:rPr>
              <a:t>Способы нанесения линии </a:t>
            </a:r>
            <a:r>
              <a:rPr lang="ru-RU" sz="2200" dirty="0">
                <a:solidFill>
                  <a:srgbClr val="C00000"/>
                </a:solidFill>
              </a:rPr>
              <a:t>процесса </a:t>
            </a:r>
            <a:r>
              <a:rPr lang="ru-RU" sz="2200" dirty="0" smtClean="0">
                <a:solidFill>
                  <a:srgbClr val="C00000"/>
                </a:solidFill>
              </a:rPr>
              <a:t>изменения состояния </a:t>
            </a:r>
            <a:r>
              <a:rPr lang="ru-RU" sz="2200" dirty="0">
                <a:solidFill>
                  <a:srgbClr val="C00000"/>
                </a:solidFill>
              </a:rPr>
              <a:t>воздуха </a:t>
            </a:r>
          </a:p>
        </p:txBody>
      </p:sp>
    </p:spTree>
    <p:extLst>
      <p:ext uri="{BB962C8B-B14F-4D97-AF65-F5344CB8AC3E}">
        <p14:creationId xmlns:p14="http://schemas.microsoft.com/office/powerpoint/2010/main" val="22184407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B050"/>
                </a:solidFill>
              </a:rPr>
              <a:t>Построение на </a:t>
            </a:r>
            <a:r>
              <a:rPr lang="ru-RU" sz="3600" b="1" dirty="0" smtClean="0">
                <a:solidFill>
                  <a:srgbClr val="00B050"/>
                </a:solidFill>
              </a:rPr>
              <a:t>I-d диаграмме процессов изменения состояния влажного воздуха </a:t>
            </a:r>
            <a:endParaRPr lang="ru-RU" sz="3600" b="1" dirty="0">
              <a:solidFill>
                <a:srgbClr val="00B05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6684894"/>
              </p:ext>
            </p:extLst>
          </p:nvPr>
        </p:nvGraphicFramePr>
        <p:xfrm>
          <a:off x="0" y="1268413"/>
          <a:ext cx="9144000" cy="5589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12615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322712" cy="126876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Построение на </a:t>
            </a:r>
            <a:r>
              <a:rPr lang="ru-RU" dirty="0" smtClean="0">
                <a:solidFill>
                  <a:srgbClr val="C00000"/>
                </a:solidFill>
              </a:rPr>
              <a:t>I-d </a:t>
            </a:r>
            <a:r>
              <a:rPr lang="ru-RU" dirty="0">
                <a:solidFill>
                  <a:srgbClr val="C00000"/>
                </a:solidFill>
              </a:rPr>
              <a:t>диаграмме </a:t>
            </a:r>
            <a:r>
              <a:rPr lang="ru-RU" dirty="0" smtClean="0">
                <a:solidFill>
                  <a:srgbClr val="C00000"/>
                </a:solidFill>
              </a:rPr>
              <a:t>процессов изменения состояния влажного </a:t>
            </a:r>
            <a:r>
              <a:rPr lang="ru-RU" dirty="0">
                <a:solidFill>
                  <a:srgbClr val="C00000"/>
                </a:solidFill>
              </a:rPr>
              <a:t>воздуха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0"/>
            <a:ext cx="5364089" cy="39330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96752"/>
            <a:ext cx="3322712" cy="5422900"/>
          </a:xfrm>
        </p:spPr>
        <p:txBody>
          <a:bodyPr>
            <a:noAutofit/>
          </a:bodyPr>
          <a:lstStyle/>
          <a:p>
            <a:r>
              <a:rPr lang="ru-RU" b="1" dirty="0" smtClean="0"/>
              <a:t>При кондиционировании </a:t>
            </a:r>
            <a:r>
              <a:rPr lang="ru-RU" b="1" dirty="0"/>
              <a:t>воздуха </a:t>
            </a:r>
            <a:r>
              <a:rPr lang="ru-RU" b="1" dirty="0" smtClean="0"/>
              <a:t>происходят изменения </a:t>
            </a:r>
            <a:r>
              <a:rPr lang="ru-RU" b="1" dirty="0"/>
              <a:t>его </a:t>
            </a:r>
            <a:r>
              <a:rPr lang="ru-RU" b="1" dirty="0" err="1" smtClean="0"/>
              <a:t>тепловлажностного</a:t>
            </a:r>
            <a:r>
              <a:rPr lang="ru-RU" b="1" dirty="0" smtClean="0"/>
              <a:t> </a:t>
            </a:r>
            <a:r>
              <a:rPr lang="ru-RU" b="1" dirty="0"/>
              <a:t>состояния</a:t>
            </a:r>
            <a:r>
              <a:rPr lang="ru-RU" b="1" dirty="0" smtClean="0"/>
              <a:t>, </a:t>
            </a:r>
            <a:r>
              <a:rPr lang="ru-RU" b="1" dirty="0"/>
              <a:t>которое </a:t>
            </a:r>
            <a:r>
              <a:rPr lang="ru-RU" b="1" dirty="0" smtClean="0"/>
              <a:t>изображается и рассчитывается с помощью  I-d </a:t>
            </a:r>
            <a:r>
              <a:rPr lang="ru-RU" b="1" dirty="0"/>
              <a:t>диаграммы</a:t>
            </a:r>
            <a:r>
              <a:rPr lang="ru-RU" b="1" dirty="0" smtClean="0"/>
              <a:t>. </a:t>
            </a:r>
            <a:r>
              <a:rPr lang="ru-RU" b="1" dirty="0"/>
              <a:t>Процессы </a:t>
            </a:r>
            <a:r>
              <a:rPr lang="ru-RU" b="1" dirty="0" smtClean="0"/>
              <a:t>перехода воздуха из </a:t>
            </a:r>
            <a:r>
              <a:rPr lang="ru-RU" b="1" dirty="0"/>
              <a:t>одного </a:t>
            </a:r>
            <a:r>
              <a:rPr lang="ru-RU" b="1" dirty="0" smtClean="0"/>
              <a:t>состояния в другое </a:t>
            </a:r>
            <a:r>
              <a:rPr lang="ru-RU" b="1" dirty="0"/>
              <a:t>на поле </a:t>
            </a:r>
            <a:r>
              <a:rPr lang="ru-RU" b="1" dirty="0" smtClean="0"/>
              <a:t>I-d диаграммы изображаются </a:t>
            </a:r>
            <a:r>
              <a:rPr lang="ru-RU" b="1" dirty="0"/>
              <a:t>прямыми </a:t>
            </a:r>
            <a:r>
              <a:rPr lang="ru-RU" b="1" dirty="0" smtClean="0"/>
              <a:t>линиями (лучами), проходящими через точки</a:t>
            </a:r>
            <a:r>
              <a:rPr lang="ru-RU" b="1" dirty="0"/>
              <a:t>, </a:t>
            </a:r>
            <a:r>
              <a:rPr lang="ru-RU" b="1" dirty="0" smtClean="0"/>
              <a:t>соответствующие начальному и конечному состоянию влажного воздуха</a:t>
            </a:r>
            <a:r>
              <a:rPr lang="ru-RU" b="1" dirty="0"/>
              <a:t>. </a:t>
            </a:r>
            <a:r>
              <a:rPr lang="ru-RU" b="1" dirty="0" smtClean="0"/>
              <a:t>Уравнение перехода представляет собой </a:t>
            </a:r>
            <a:r>
              <a:rPr lang="ru-RU" b="1" dirty="0"/>
              <a:t>уравнение </a:t>
            </a:r>
            <a:r>
              <a:rPr lang="ru-RU" b="1" dirty="0" smtClean="0"/>
              <a:t>пучка прямых, </a:t>
            </a:r>
            <a:r>
              <a:rPr lang="ru-RU" b="1" dirty="0"/>
              <a:t>положение </a:t>
            </a:r>
            <a:r>
              <a:rPr lang="ru-RU" b="1" dirty="0" smtClean="0"/>
              <a:t> которых  </a:t>
            </a:r>
            <a:r>
              <a:rPr lang="ru-RU" b="1" dirty="0"/>
              <a:t>на  </a:t>
            </a:r>
            <a:r>
              <a:rPr lang="ru-RU" b="1" dirty="0" smtClean="0"/>
              <a:t>I-d диаграмме определяется  </a:t>
            </a:r>
            <a:r>
              <a:rPr lang="ru-RU" b="1" dirty="0"/>
              <a:t>точкой </a:t>
            </a:r>
            <a:r>
              <a:rPr lang="ru-RU" b="1" dirty="0" smtClean="0"/>
              <a:t>начального состояния </a:t>
            </a:r>
            <a:r>
              <a:rPr lang="ru-RU" b="1" dirty="0"/>
              <a:t>воздуха </a:t>
            </a:r>
            <a:r>
              <a:rPr lang="ru-RU" b="1" dirty="0" smtClean="0"/>
              <a:t>1 (𝐼1 </a:t>
            </a:r>
            <a:r>
              <a:rPr lang="ru-RU" b="1" dirty="0"/>
              <a:t>и </a:t>
            </a:r>
            <a:r>
              <a:rPr lang="ru-RU" b="1" dirty="0" smtClean="0"/>
              <a:t>𝑑1) и величиной </a:t>
            </a:r>
            <a:r>
              <a:rPr lang="ru-RU" b="1" dirty="0" err="1" smtClean="0"/>
              <a:t>тепловлажностного</a:t>
            </a:r>
            <a:r>
              <a:rPr lang="ru-RU" b="1" dirty="0"/>
              <a:t> </a:t>
            </a:r>
            <a:r>
              <a:rPr lang="ru-RU" b="1" dirty="0" smtClean="0"/>
              <a:t>коэффициента </a:t>
            </a:r>
            <a:r>
              <a:rPr lang="ru-RU" b="1" dirty="0"/>
              <a:t>ε.  </a:t>
            </a:r>
          </a:p>
          <a:p>
            <a:r>
              <a:rPr lang="ru-RU" b="1" dirty="0">
                <a:solidFill>
                  <a:srgbClr val="C00000"/>
                </a:solidFill>
              </a:rPr>
              <a:t>Характер </a:t>
            </a:r>
            <a:r>
              <a:rPr lang="ru-RU" b="1" dirty="0" smtClean="0">
                <a:solidFill>
                  <a:srgbClr val="C00000"/>
                </a:solidFill>
              </a:rPr>
              <a:t>изменения состояния </a:t>
            </a:r>
            <a:r>
              <a:rPr lang="ru-RU" b="1" dirty="0" smtClean="0"/>
              <a:t>воздуха определяется величиной </a:t>
            </a:r>
            <a:r>
              <a:rPr lang="ru-RU" b="1" dirty="0"/>
              <a:t>(</a:t>
            </a:r>
            <a:r>
              <a:rPr lang="ru-RU" b="1" dirty="0" smtClean="0"/>
              <a:t>или направлением) </a:t>
            </a:r>
            <a:r>
              <a:rPr lang="ru-RU" b="1" dirty="0"/>
              <a:t>ε</a:t>
            </a:r>
            <a:r>
              <a:rPr lang="ru-RU" b="1" dirty="0" smtClean="0"/>
              <a:t>. Рассмотрим характерные </a:t>
            </a:r>
            <a:r>
              <a:rPr lang="ru-RU" b="1" dirty="0"/>
              <a:t>случаи </a:t>
            </a:r>
            <a:r>
              <a:rPr lang="ru-RU" b="1" dirty="0" smtClean="0"/>
              <a:t>изменения состояния влажного </a:t>
            </a:r>
            <a:r>
              <a:rPr lang="ru-RU" b="1" dirty="0"/>
              <a:t>воздуха </a:t>
            </a:r>
            <a:r>
              <a:rPr lang="ru-RU" b="1" dirty="0" smtClean="0"/>
              <a:t>и их схематичное </a:t>
            </a:r>
            <a:r>
              <a:rPr lang="ru-RU" b="1" dirty="0"/>
              <a:t>изображение </a:t>
            </a:r>
            <a:r>
              <a:rPr lang="ru-RU" b="1" dirty="0" smtClean="0"/>
              <a:t>на I-d диаграмме. 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3861048"/>
            <a:ext cx="543609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1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sz="1400" b="1" dirty="0" smtClean="0"/>
              <a:t>Влажный </a:t>
            </a:r>
            <a:r>
              <a:rPr lang="ru-RU" sz="1400" b="1" dirty="0"/>
              <a:t>воздух, имеющий </a:t>
            </a:r>
            <a:r>
              <a:rPr lang="ru-RU" sz="1400" b="1" dirty="0" smtClean="0"/>
              <a:t>начальные параметры 𝐼1 и 𝑑1, </a:t>
            </a:r>
            <a:r>
              <a:rPr lang="ru-RU" sz="1400" b="1" dirty="0"/>
              <a:t>подвергается </a:t>
            </a:r>
            <a:r>
              <a:rPr lang="ru-RU" sz="1400" b="1" dirty="0" smtClean="0">
                <a:solidFill>
                  <a:srgbClr val="C00000"/>
                </a:solidFill>
              </a:rPr>
              <a:t>нагреванию при </a:t>
            </a:r>
            <a:r>
              <a:rPr lang="ru-RU" sz="1400" b="1" dirty="0">
                <a:solidFill>
                  <a:srgbClr val="C00000"/>
                </a:solidFill>
              </a:rPr>
              <a:t>неизменном влагосодержании</a:t>
            </a:r>
            <a:r>
              <a:rPr lang="ru-RU" sz="1400" b="1" dirty="0"/>
              <a:t>, т.е.  </a:t>
            </a:r>
            <a:r>
              <a:rPr lang="ru-RU" sz="1400" b="1" dirty="0" smtClean="0"/>
              <a:t>𝑑1 </a:t>
            </a:r>
            <a:r>
              <a:rPr lang="ru-RU" sz="1400" b="1" dirty="0"/>
              <a:t>= </a:t>
            </a:r>
            <a:r>
              <a:rPr lang="ru-RU" sz="1400" b="1" dirty="0" smtClean="0"/>
              <a:t>𝑑2 </a:t>
            </a:r>
            <a:r>
              <a:rPr lang="ru-RU" sz="1400" b="1" dirty="0"/>
              <a:t>= </a:t>
            </a:r>
            <a:r>
              <a:rPr lang="ru-RU" sz="1400" b="1" dirty="0" smtClean="0"/>
              <a:t>𝑐𝑜𝑛𝑠𝑡</a:t>
            </a:r>
            <a:r>
              <a:rPr lang="ru-RU" sz="1400" b="1" dirty="0"/>
              <a:t>. </a:t>
            </a:r>
            <a:r>
              <a:rPr lang="ru-RU" sz="1400" b="1" dirty="0" smtClean="0"/>
              <a:t> Нагревание </a:t>
            </a:r>
            <a:r>
              <a:rPr lang="ru-RU" sz="1400" b="1" dirty="0"/>
              <a:t>при постоянном влагосодержании </a:t>
            </a:r>
            <a:r>
              <a:rPr lang="ru-RU" sz="1400" b="1" dirty="0" smtClean="0"/>
              <a:t>осуществляется, например</a:t>
            </a:r>
            <a:r>
              <a:rPr lang="ru-RU" sz="1400" b="1" dirty="0"/>
              <a:t>, </a:t>
            </a:r>
            <a:r>
              <a:rPr lang="ru-RU" sz="1400" b="1" dirty="0" smtClean="0">
                <a:solidFill>
                  <a:srgbClr val="C00000"/>
                </a:solidFill>
              </a:rPr>
              <a:t>в воздухоподогревателях</a:t>
            </a:r>
            <a:r>
              <a:rPr lang="ru-RU" sz="1400" b="1" dirty="0"/>
              <a:t>. </a:t>
            </a:r>
            <a:r>
              <a:rPr lang="ru-RU" sz="1400" b="1" dirty="0" smtClean="0"/>
              <a:t> При нагревании воздуха повышается его температура</a:t>
            </a:r>
            <a:r>
              <a:rPr lang="ru-RU" sz="1400" b="1" dirty="0"/>
              <a:t>, </a:t>
            </a:r>
            <a:r>
              <a:rPr lang="ru-RU" sz="1400" b="1" dirty="0" smtClean="0"/>
              <a:t>энтальпия, понижается </a:t>
            </a:r>
            <a:r>
              <a:rPr lang="ru-RU" sz="1400" b="1" dirty="0"/>
              <a:t>относительная влажность. </a:t>
            </a:r>
          </a:p>
          <a:p>
            <a:r>
              <a:rPr lang="ru-RU" sz="1400" b="1" dirty="0" smtClean="0"/>
              <a:t>Величина </a:t>
            </a:r>
            <a:r>
              <a:rPr lang="ru-RU" sz="1400" b="1" dirty="0" err="1"/>
              <a:t>тепловлажностного</a:t>
            </a:r>
            <a:r>
              <a:rPr lang="ru-RU" sz="1400" b="1" dirty="0"/>
              <a:t> (</a:t>
            </a:r>
            <a:r>
              <a:rPr lang="ru-RU" sz="1400" b="1" dirty="0" smtClean="0"/>
              <a:t>углового) коэффициента </a:t>
            </a:r>
            <a:r>
              <a:rPr lang="ru-RU" sz="1400" b="1" dirty="0">
                <a:solidFill>
                  <a:srgbClr val="C00000"/>
                </a:solidFill>
              </a:rPr>
              <a:t>ε=∞</a:t>
            </a:r>
            <a:r>
              <a:rPr lang="ru-RU" sz="1400" b="1" dirty="0"/>
              <a:t> при условии </a:t>
            </a:r>
            <a:r>
              <a:rPr lang="ru-RU" sz="1400" b="1" dirty="0" smtClean="0"/>
              <a:t>𝐼2 </a:t>
            </a:r>
            <a:r>
              <a:rPr lang="ru-RU" sz="1400" b="1" dirty="0"/>
              <a:t>&gt; </a:t>
            </a:r>
            <a:r>
              <a:rPr lang="ru-RU" sz="1400" b="1" dirty="0" smtClean="0"/>
              <a:t>𝐼1 </a:t>
            </a:r>
            <a:r>
              <a:rPr lang="ru-RU" sz="1400" b="1" dirty="0"/>
              <a:t>. 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2. </a:t>
            </a:r>
            <a:r>
              <a:rPr lang="ru-RU" sz="1400" b="1" dirty="0" smtClean="0"/>
              <a:t>Влажный воздух </a:t>
            </a:r>
            <a:r>
              <a:rPr lang="ru-RU" sz="1400" b="1" dirty="0" smtClean="0">
                <a:solidFill>
                  <a:srgbClr val="C00000"/>
                </a:solidFill>
              </a:rPr>
              <a:t>поглощает одновременно тепло и влагу </a:t>
            </a:r>
            <a:r>
              <a:rPr lang="ru-RU" sz="1400" b="1" dirty="0"/>
              <a:t>(</a:t>
            </a:r>
            <a:r>
              <a:rPr lang="ru-RU" sz="1400" b="1" dirty="0" smtClean="0"/>
              <a:t>т.е.</a:t>
            </a:r>
            <a:endParaRPr lang="ru-RU" sz="1400" b="1" dirty="0"/>
          </a:p>
          <a:p>
            <a:r>
              <a:rPr lang="ru-RU" sz="1400" b="1" dirty="0"/>
              <a:t>нагревается и увлажняется</a:t>
            </a:r>
            <a:r>
              <a:rPr lang="ru-RU" sz="1400" b="1" dirty="0" smtClean="0"/>
              <a:t>). Такое изменение параметров влажного </a:t>
            </a:r>
            <a:r>
              <a:rPr lang="ru-RU" sz="1400" b="1" dirty="0"/>
              <a:t>воздуха </a:t>
            </a:r>
            <a:r>
              <a:rPr lang="ru-RU" sz="1400" b="1" dirty="0" smtClean="0"/>
              <a:t>происходит </a:t>
            </a:r>
            <a:r>
              <a:rPr lang="ru-RU" sz="1400" b="1" dirty="0">
                <a:solidFill>
                  <a:srgbClr val="C00000"/>
                </a:solidFill>
              </a:rPr>
              <a:t>в </a:t>
            </a:r>
            <a:r>
              <a:rPr lang="ru-RU" sz="1400" b="1" dirty="0" smtClean="0">
                <a:solidFill>
                  <a:srgbClr val="C00000"/>
                </a:solidFill>
              </a:rPr>
              <a:t>обслуживаемых помещениях</a:t>
            </a:r>
            <a:r>
              <a:rPr lang="ru-RU" sz="1400" b="1" dirty="0"/>
              <a:t>. </a:t>
            </a:r>
            <a:r>
              <a:rPr lang="ru-RU" sz="1400" b="1" dirty="0" smtClean="0"/>
              <a:t>Воздух поступает в помещение</a:t>
            </a:r>
            <a:r>
              <a:rPr lang="ru-RU" sz="1400" b="1" dirty="0"/>
              <a:t>, где в результате </a:t>
            </a:r>
            <a:r>
              <a:rPr lang="ru-RU" sz="1400" b="1" dirty="0" smtClean="0"/>
              <a:t>ассимиляции теплоты </a:t>
            </a:r>
            <a:r>
              <a:rPr lang="ru-RU" sz="1400" b="1" dirty="0"/>
              <a:t>и влаги приобретает параметры </a:t>
            </a:r>
            <a:r>
              <a:rPr lang="ru-RU" sz="1400" b="1" dirty="0" smtClean="0"/>
              <a:t>𝐼3 и 𝑑3 </a:t>
            </a:r>
            <a:r>
              <a:rPr lang="ru-RU" sz="14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64676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9293" y="-99392"/>
            <a:ext cx="5303228" cy="38884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4211960" cy="6858000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C00000"/>
                </a:solidFill>
              </a:rPr>
              <a:t>3</a:t>
            </a:r>
            <a:r>
              <a:rPr lang="ru-RU" sz="1800" b="1" dirty="0" smtClean="0">
                <a:solidFill>
                  <a:srgbClr val="C00000"/>
                </a:solidFill>
              </a:rPr>
              <a:t>. </a:t>
            </a:r>
            <a:r>
              <a:rPr lang="ru-RU" b="1" dirty="0" smtClean="0"/>
              <a:t>Влажный </a:t>
            </a:r>
            <a:r>
              <a:rPr lang="ru-RU" b="1" dirty="0"/>
              <a:t>воздух </a:t>
            </a:r>
            <a:r>
              <a:rPr lang="ru-RU" b="1" dirty="0">
                <a:solidFill>
                  <a:srgbClr val="C00000"/>
                </a:solidFill>
              </a:rPr>
              <a:t>поглощает </a:t>
            </a:r>
            <a:r>
              <a:rPr lang="ru-RU" b="1" dirty="0" smtClean="0">
                <a:solidFill>
                  <a:srgbClr val="C00000"/>
                </a:solidFill>
              </a:rPr>
              <a:t>влагу </a:t>
            </a:r>
            <a:r>
              <a:rPr lang="ru-RU" b="1" dirty="0"/>
              <a:t>(</a:t>
            </a:r>
            <a:r>
              <a:rPr lang="ru-RU" b="1" dirty="0" smtClean="0"/>
              <a:t>𝑑4 </a:t>
            </a:r>
            <a:r>
              <a:rPr lang="ru-RU" b="1" dirty="0"/>
              <a:t>&gt; </a:t>
            </a:r>
            <a:r>
              <a:rPr lang="ru-RU" b="1" dirty="0" smtClean="0"/>
              <a:t>𝑑1 </a:t>
            </a:r>
            <a:r>
              <a:rPr lang="ru-RU" b="1" dirty="0"/>
              <a:t>) </a:t>
            </a:r>
            <a:r>
              <a:rPr lang="ru-RU" b="1" dirty="0" smtClean="0">
                <a:solidFill>
                  <a:srgbClr val="C00000"/>
                </a:solidFill>
              </a:rPr>
              <a:t>при неизменной </a:t>
            </a:r>
            <a:r>
              <a:rPr lang="ru-RU" b="1" dirty="0">
                <a:solidFill>
                  <a:srgbClr val="C00000"/>
                </a:solidFill>
              </a:rPr>
              <a:t>энтальпии</a:t>
            </a:r>
            <a:r>
              <a:rPr lang="ru-RU" b="1" dirty="0"/>
              <a:t> </a:t>
            </a:r>
            <a:r>
              <a:rPr lang="ru-RU" b="1" dirty="0" smtClean="0"/>
              <a:t>(𝐼4 </a:t>
            </a:r>
            <a:r>
              <a:rPr lang="ru-RU" b="1" dirty="0"/>
              <a:t>= </a:t>
            </a:r>
            <a:r>
              <a:rPr lang="ru-RU" b="1" dirty="0" smtClean="0"/>
              <a:t>𝐼1 </a:t>
            </a:r>
            <a:r>
              <a:rPr lang="ru-RU" b="1" dirty="0"/>
              <a:t>). </a:t>
            </a:r>
            <a:r>
              <a:rPr lang="ru-RU" b="1" dirty="0" smtClean="0">
                <a:solidFill>
                  <a:srgbClr val="C00000"/>
                </a:solidFill>
              </a:rPr>
              <a:t>Луч</a:t>
            </a:r>
            <a:r>
              <a:rPr lang="ru-RU" b="1" dirty="0" smtClean="0"/>
              <a:t>, характеризующий </a:t>
            </a:r>
            <a:r>
              <a:rPr lang="ru-RU" b="1" dirty="0"/>
              <a:t>это </a:t>
            </a:r>
            <a:r>
              <a:rPr lang="ru-RU" b="1" dirty="0" smtClean="0"/>
              <a:t>изменение, </a:t>
            </a:r>
            <a:r>
              <a:rPr lang="ru-RU" b="1" dirty="0" smtClean="0">
                <a:solidFill>
                  <a:srgbClr val="C00000"/>
                </a:solidFill>
              </a:rPr>
              <a:t>параллелен </a:t>
            </a:r>
            <a:r>
              <a:rPr lang="ru-RU" b="1" dirty="0">
                <a:solidFill>
                  <a:srgbClr val="C00000"/>
                </a:solidFill>
              </a:rPr>
              <a:t>линии </a:t>
            </a:r>
            <a:r>
              <a:rPr lang="ru-RU" b="1" dirty="0" smtClean="0">
                <a:solidFill>
                  <a:srgbClr val="C00000"/>
                </a:solidFill>
              </a:rPr>
              <a:t>𝐼=𝑐𝑜𝑛𝑠𝑡</a:t>
            </a:r>
            <a:r>
              <a:rPr lang="ru-RU" b="1" dirty="0">
                <a:solidFill>
                  <a:srgbClr val="C00000"/>
                </a:solidFill>
              </a:rPr>
              <a:t>.</a:t>
            </a:r>
            <a:r>
              <a:rPr lang="ru-RU" b="1" dirty="0"/>
              <a:t>  Величина </a:t>
            </a:r>
            <a:r>
              <a:rPr lang="ru-RU" b="1" dirty="0" smtClean="0"/>
              <a:t>углового </a:t>
            </a:r>
            <a:r>
              <a:rPr lang="ru-RU" b="1" dirty="0" smtClean="0">
                <a:solidFill>
                  <a:srgbClr val="0070C0"/>
                </a:solidFill>
              </a:rPr>
              <a:t>коэффициента луча </a:t>
            </a:r>
            <a:r>
              <a:rPr lang="ru-RU" b="1" dirty="0">
                <a:solidFill>
                  <a:srgbClr val="0070C0"/>
                </a:solidFill>
              </a:rPr>
              <a:t>ε=0</a:t>
            </a:r>
            <a:r>
              <a:rPr lang="ru-RU" b="1" dirty="0"/>
              <a:t>. </a:t>
            </a:r>
            <a:r>
              <a:rPr lang="ru-RU" b="1" dirty="0" smtClean="0">
                <a:solidFill>
                  <a:srgbClr val="C00000"/>
                </a:solidFill>
              </a:rPr>
              <a:t>Адиабатное  </a:t>
            </a:r>
            <a:r>
              <a:rPr lang="ru-RU" b="1" dirty="0">
                <a:solidFill>
                  <a:srgbClr val="C00000"/>
                </a:solidFill>
              </a:rPr>
              <a:t>увлажнение</a:t>
            </a:r>
            <a:r>
              <a:rPr lang="ru-RU" b="1" dirty="0"/>
              <a:t>, </a:t>
            </a:r>
            <a:r>
              <a:rPr lang="ru-RU" b="1" dirty="0" smtClean="0"/>
              <a:t>т.е</a:t>
            </a:r>
            <a:r>
              <a:rPr lang="ru-RU" b="1" dirty="0"/>
              <a:t>. </a:t>
            </a:r>
            <a:r>
              <a:rPr lang="ru-RU" b="1" dirty="0" smtClean="0"/>
              <a:t>повышение </a:t>
            </a:r>
            <a:r>
              <a:rPr lang="ru-RU" b="1" dirty="0"/>
              <a:t>влагосодержания </a:t>
            </a:r>
            <a:r>
              <a:rPr lang="ru-RU" b="1" dirty="0" smtClean="0"/>
              <a:t>воздуха при постоянной </a:t>
            </a:r>
            <a:r>
              <a:rPr lang="ru-RU" b="1" dirty="0"/>
              <a:t>энтальпии, </a:t>
            </a:r>
            <a:r>
              <a:rPr lang="ru-RU" b="1" dirty="0" smtClean="0"/>
              <a:t>применяется </a:t>
            </a:r>
            <a:r>
              <a:rPr lang="ru-RU" b="1" dirty="0"/>
              <a:t>в системах </a:t>
            </a:r>
            <a:r>
              <a:rPr lang="ru-RU" b="1" dirty="0" smtClean="0"/>
              <a:t>кондиционирования, </a:t>
            </a:r>
            <a:r>
              <a:rPr lang="ru-RU" b="1" dirty="0" smtClean="0">
                <a:solidFill>
                  <a:srgbClr val="7030A0"/>
                </a:solidFill>
              </a:rPr>
              <a:t>в оросительной камере</a:t>
            </a:r>
            <a:r>
              <a:rPr lang="ru-RU" b="1" dirty="0">
                <a:solidFill>
                  <a:srgbClr val="7030A0"/>
                </a:solidFill>
              </a:rPr>
              <a:t>, </a:t>
            </a:r>
            <a:r>
              <a:rPr lang="ru-RU" b="1" dirty="0" smtClean="0">
                <a:solidFill>
                  <a:srgbClr val="7030A0"/>
                </a:solidFill>
              </a:rPr>
              <a:t>где с помощью форсунок </a:t>
            </a:r>
            <a:r>
              <a:rPr lang="ru-RU" b="1" dirty="0">
                <a:solidFill>
                  <a:srgbClr val="7030A0"/>
                </a:solidFill>
              </a:rPr>
              <a:t>производится </a:t>
            </a:r>
            <a:r>
              <a:rPr lang="ru-RU" b="1" dirty="0" smtClean="0">
                <a:solidFill>
                  <a:srgbClr val="7030A0"/>
                </a:solidFill>
              </a:rPr>
              <a:t>распыление </a:t>
            </a:r>
            <a:r>
              <a:rPr lang="ru-RU" b="1" dirty="0">
                <a:solidFill>
                  <a:srgbClr val="7030A0"/>
                </a:solidFill>
              </a:rPr>
              <a:t>воды</a:t>
            </a:r>
            <a:r>
              <a:rPr lang="ru-RU" b="1" dirty="0"/>
              <a:t>. </a:t>
            </a:r>
            <a:r>
              <a:rPr lang="ru-RU" b="1" dirty="0" smtClean="0"/>
              <a:t>Температура </a:t>
            </a:r>
            <a:r>
              <a:rPr lang="ru-RU" b="1" dirty="0"/>
              <a:t>испаряемой воды </a:t>
            </a:r>
            <a:r>
              <a:rPr lang="ru-RU" b="1" dirty="0" smtClean="0"/>
              <a:t>устанавливается равной температуре воздуха </a:t>
            </a:r>
            <a:r>
              <a:rPr lang="ru-RU" b="1" dirty="0"/>
              <a:t>по </a:t>
            </a:r>
            <a:r>
              <a:rPr lang="ru-RU" b="1" dirty="0" smtClean="0"/>
              <a:t>мокрому термометру</a:t>
            </a:r>
            <a:r>
              <a:rPr lang="ru-RU" b="1" dirty="0"/>
              <a:t>. </a:t>
            </a:r>
            <a:r>
              <a:rPr lang="ru-RU" b="1" dirty="0" smtClean="0"/>
              <a:t>Воздух, </a:t>
            </a:r>
            <a:r>
              <a:rPr lang="ru-RU" b="1" dirty="0"/>
              <a:t>находясь </a:t>
            </a:r>
            <a:r>
              <a:rPr lang="ru-RU" b="1" dirty="0" smtClean="0"/>
              <a:t>в контакте </a:t>
            </a:r>
            <a:r>
              <a:rPr lang="ru-RU" b="1" dirty="0"/>
              <a:t>с </a:t>
            </a:r>
            <a:r>
              <a:rPr lang="ru-RU" b="1" dirty="0" smtClean="0"/>
              <a:t>водой</a:t>
            </a:r>
            <a:r>
              <a:rPr lang="ru-RU" b="1" dirty="0"/>
              <a:t>, </a:t>
            </a:r>
            <a:r>
              <a:rPr lang="ru-RU" b="1" dirty="0" smtClean="0"/>
              <a:t>имеющей температуру 𝑡</a:t>
            </a:r>
            <a:r>
              <a:rPr lang="ru-RU" b="1" baseline="-25000" dirty="0" smtClean="0"/>
              <a:t>М</a:t>
            </a:r>
            <a:r>
              <a:rPr lang="ru-RU" b="1" dirty="0" smtClean="0"/>
              <a:t> </a:t>
            </a:r>
            <a:r>
              <a:rPr lang="ru-RU" b="1" dirty="0"/>
              <a:t>, </a:t>
            </a:r>
            <a:r>
              <a:rPr lang="ru-RU" b="1" dirty="0" smtClean="0"/>
              <a:t>теряет явную </a:t>
            </a:r>
            <a:r>
              <a:rPr lang="ru-RU" b="1" dirty="0"/>
              <a:t>теплоту, </a:t>
            </a:r>
            <a:r>
              <a:rPr lang="ru-RU" b="1" dirty="0" smtClean="0"/>
              <a:t>которая затрачивается на </a:t>
            </a:r>
            <a:r>
              <a:rPr lang="ru-RU" b="1" dirty="0"/>
              <a:t>испарение воды. В то же время воздух </a:t>
            </a:r>
            <a:r>
              <a:rPr lang="ru-RU" b="1" dirty="0" smtClean="0"/>
              <a:t>получает такое же </a:t>
            </a:r>
            <a:r>
              <a:rPr lang="ru-RU" b="1" dirty="0"/>
              <a:t>количество скрытой теплоты с водяными парами. </a:t>
            </a:r>
            <a:r>
              <a:rPr lang="ru-RU" b="1" dirty="0" smtClean="0"/>
              <a:t>Энтальпия воздуха остается постоянной. В камерах </a:t>
            </a:r>
            <a:r>
              <a:rPr lang="ru-RU" b="1" dirty="0"/>
              <a:t>орошения </a:t>
            </a:r>
            <a:r>
              <a:rPr lang="ru-RU" b="1" dirty="0" smtClean="0"/>
              <a:t>воздух удается увлажнить </a:t>
            </a:r>
            <a:r>
              <a:rPr lang="ru-RU" b="1" dirty="0"/>
              <a:t>до </a:t>
            </a:r>
            <a:r>
              <a:rPr lang="ru-RU" b="1" dirty="0" smtClean="0"/>
              <a:t>90 </a:t>
            </a:r>
            <a:r>
              <a:rPr lang="ru-RU" b="1" dirty="0"/>
              <a:t>− 95</a:t>
            </a:r>
            <a:r>
              <a:rPr lang="ru-RU" b="1" dirty="0" smtClean="0"/>
              <a:t>%. </a:t>
            </a:r>
            <a:r>
              <a:rPr lang="ru-RU" b="1" dirty="0"/>
              <a:t>Этому </a:t>
            </a:r>
            <a:r>
              <a:rPr lang="ru-RU" b="1" dirty="0" smtClean="0"/>
              <a:t>соответствует </a:t>
            </a:r>
            <a:r>
              <a:rPr lang="ru-RU" b="1" dirty="0"/>
              <a:t>точка 4. </a:t>
            </a:r>
            <a:endParaRPr lang="ru-RU" b="1" dirty="0" smtClean="0"/>
          </a:p>
          <a:p>
            <a:r>
              <a:rPr lang="ru-RU" sz="1800" b="1" dirty="0" smtClean="0">
                <a:solidFill>
                  <a:srgbClr val="C00000"/>
                </a:solidFill>
              </a:rPr>
              <a:t>4. </a:t>
            </a:r>
            <a:r>
              <a:rPr lang="ru-RU" b="1" dirty="0" smtClean="0"/>
              <a:t>Влажный </a:t>
            </a:r>
            <a:r>
              <a:rPr lang="ru-RU" b="1" dirty="0"/>
              <a:t>воздух </a:t>
            </a:r>
            <a:r>
              <a:rPr lang="ru-RU" b="1" dirty="0" smtClean="0">
                <a:solidFill>
                  <a:srgbClr val="C00000"/>
                </a:solidFill>
              </a:rPr>
              <a:t>отдает теплоту </a:t>
            </a:r>
            <a:r>
              <a:rPr lang="ru-RU" b="1" dirty="0" smtClean="0"/>
              <a:t>(𝐼5 </a:t>
            </a:r>
            <a:r>
              <a:rPr lang="ru-RU" b="1" dirty="0"/>
              <a:t>&lt; </a:t>
            </a:r>
            <a:r>
              <a:rPr lang="ru-RU" b="1" dirty="0" smtClean="0"/>
              <a:t>𝐼1) </a:t>
            </a:r>
            <a:r>
              <a:rPr lang="ru-RU" b="1" dirty="0" smtClean="0">
                <a:solidFill>
                  <a:srgbClr val="C00000"/>
                </a:solidFill>
              </a:rPr>
              <a:t>при неизменном влагосодержании  </a:t>
            </a:r>
            <a:r>
              <a:rPr lang="ru-RU" b="1" dirty="0" smtClean="0"/>
              <a:t>(𝑑1 </a:t>
            </a:r>
            <a:r>
              <a:rPr lang="ru-RU" b="1" dirty="0"/>
              <a:t>= </a:t>
            </a:r>
            <a:r>
              <a:rPr lang="ru-RU" b="1" dirty="0" smtClean="0"/>
              <a:t>𝑑5 = 𝑐𝑜𝑛𝑠𝑡 ), т.е. </a:t>
            </a:r>
            <a:r>
              <a:rPr lang="ru-RU" b="1" dirty="0"/>
              <a:t>процесс</a:t>
            </a:r>
            <a:r>
              <a:rPr lang="ru-RU" b="1" dirty="0" smtClean="0"/>
              <a:t>, как и в </a:t>
            </a:r>
            <a:r>
              <a:rPr lang="ru-RU" b="1" dirty="0"/>
              <a:t>первом </a:t>
            </a:r>
            <a:r>
              <a:rPr lang="ru-RU" b="1" dirty="0" smtClean="0"/>
              <a:t>случае, </a:t>
            </a:r>
            <a:r>
              <a:rPr lang="ru-RU" b="1" dirty="0"/>
              <a:t>будет </a:t>
            </a:r>
            <a:r>
              <a:rPr lang="ru-RU" b="1" dirty="0" smtClean="0"/>
              <a:t>характеризоваться лучом</a:t>
            </a:r>
            <a:r>
              <a:rPr lang="ru-RU" b="1" dirty="0"/>
              <a:t>, параллельным </a:t>
            </a:r>
            <a:r>
              <a:rPr lang="ru-RU" b="1" dirty="0" smtClean="0"/>
              <a:t>линии 𝑑=𝑐𝑜𝑛𝑠𝑡 </a:t>
            </a:r>
            <a:r>
              <a:rPr lang="ru-RU" b="1" dirty="0"/>
              <a:t>, но </a:t>
            </a:r>
            <a:r>
              <a:rPr lang="ru-RU" b="1" dirty="0" smtClean="0"/>
              <a:t>направление будет </a:t>
            </a:r>
            <a:r>
              <a:rPr lang="ru-RU" b="1" dirty="0"/>
              <a:t>не вверх, а </a:t>
            </a:r>
            <a:r>
              <a:rPr lang="ru-RU" b="1" dirty="0" smtClean="0">
                <a:solidFill>
                  <a:srgbClr val="7030A0"/>
                </a:solidFill>
              </a:rPr>
              <a:t>вниз</a:t>
            </a:r>
            <a:r>
              <a:rPr lang="ru-RU" b="1" dirty="0" smtClean="0"/>
              <a:t>. Значение </a:t>
            </a:r>
            <a:r>
              <a:rPr lang="ru-RU" b="1" dirty="0" err="1"/>
              <a:t>тепловлажностного</a:t>
            </a:r>
            <a:r>
              <a:rPr lang="ru-RU" b="1" dirty="0"/>
              <a:t> коэффициента </a:t>
            </a:r>
            <a:r>
              <a:rPr lang="ru-RU" b="1" dirty="0" smtClean="0">
                <a:solidFill>
                  <a:srgbClr val="7030A0"/>
                </a:solidFill>
              </a:rPr>
              <a:t>ε</a:t>
            </a:r>
            <a:r>
              <a:rPr lang="ru-RU" b="1" dirty="0">
                <a:solidFill>
                  <a:srgbClr val="7030A0"/>
                </a:solidFill>
              </a:rPr>
              <a:t>= - ∞</a:t>
            </a:r>
            <a:r>
              <a:rPr lang="ru-RU" b="1" dirty="0" smtClean="0"/>
              <a:t>. </a:t>
            </a:r>
            <a:r>
              <a:rPr lang="ru-RU" b="1" dirty="0" smtClean="0">
                <a:solidFill>
                  <a:srgbClr val="002060"/>
                </a:solidFill>
              </a:rPr>
              <a:t>Охлаждение </a:t>
            </a:r>
            <a:r>
              <a:rPr lang="ru-RU" b="1" dirty="0">
                <a:solidFill>
                  <a:srgbClr val="002060"/>
                </a:solidFill>
              </a:rPr>
              <a:t>воздуха </a:t>
            </a:r>
            <a:r>
              <a:rPr lang="ru-RU" b="1" dirty="0" smtClean="0">
                <a:solidFill>
                  <a:srgbClr val="002060"/>
                </a:solidFill>
              </a:rPr>
              <a:t>по 𝑑=𝑐𝑜𝑛𝑠𝑡 </a:t>
            </a:r>
            <a:r>
              <a:rPr lang="ru-RU" b="1" dirty="0">
                <a:solidFill>
                  <a:srgbClr val="002060"/>
                </a:solidFill>
              </a:rPr>
              <a:t>,  </a:t>
            </a:r>
            <a:r>
              <a:rPr lang="ru-RU" b="1" dirty="0" smtClean="0">
                <a:solidFill>
                  <a:srgbClr val="002060"/>
                </a:solidFill>
              </a:rPr>
              <a:t>как нагревание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осуществляют в поверхностных </a:t>
            </a:r>
            <a:r>
              <a:rPr lang="ru-RU" b="1" dirty="0">
                <a:solidFill>
                  <a:srgbClr val="002060"/>
                </a:solidFill>
              </a:rPr>
              <a:t>теплообменниках</a:t>
            </a:r>
            <a:r>
              <a:rPr lang="ru-RU" b="1" dirty="0" smtClean="0">
                <a:solidFill>
                  <a:srgbClr val="002060"/>
                </a:solidFill>
              </a:rPr>
              <a:t>. При охлаждении </a:t>
            </a:r>
            <a:r>
              <a:rPr lang="ru-RU" b="1" dirty="0">
                <a:solidFill>
                  <a:srgbClr val="002060"/>
                </a:solidFill>
              </a:rPr>
              <a:t>луч может </a:t>
            </a:r>
            <a:r>
              <a:rPr lang="ru-RU" b="1" dirty="0" smtClean="0">
                <a:solidFill>
                  <a:srgbClr val="002060"/>
                </a:solidFill>
              </a:rPr>
              <a:t>быть вертикально продолжен </a:t>
            </a:r>
            <a:r>
              <a:rPr lang="ru-RU" b="1" dirty="0">
                <a:solidFill>
                  <a:srgbClr val="002060"/>
                </a:solidFill>
              </a:rPr>
              <a:t>до </a:t>
            </a:r>
            <a:r>
              <a:rPr lang="ru-RU" b="1" dirty="0" smtClean="0">
                <a:solidFill>
                  <a:srgbClr val="002060"/>
                </a:solidFill>
              </a:rPr>
              <a:t>точки росы 5, расположенной на </a:t>
            </a:r>
            <a:r>
              <a:rPr lang="ru-RU" b="1" dirty="0">
                <a:solidFill>
                  <a:srgbClr val="002060"/>
                </a:solidFill>
              </a:rPr>
              <a:t>линии </a:t>
            </a:r>
            <a:r>
              <a:rPr lang="el-GR" b="1" dirty="0" smtClean="0">
                <a:solidFill>
                  <a:srgbClr val="002060"/>
                </a:solidFill>
              </a:rPr>
              <a:t>ϕ</a:t>
            </a:r>
            <a:r>
              <a:rPr lang="ru-RU" b="1" dirty="0" smtClean="0">
                <a:solidFill>
                  <a:srgbClr val="002060"/>
                </a:solidFill>
              </a:rPr>
              <a:t>=100%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3660695"/>
            <a:ext cx="47525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5. </a:t>
            </a:r>
            <a:r>
              <a:rPr lang="ru-RU" sz="1400" b="1" dirty="0" smtClean="0">
                <a:solidFill>
                  <a:srgbClr val="002060"/>
                </a:solidFill>
              </a:rPr>
              <a:t>Влажный воздух </a:t>
            </a:r>
            <a:r>
              <a:rPr lang="ru-RU" sz="1400" b="1" dirty="0" smtClean="0">
                <a:solidFill>
                  <a:srgbClr val="C00000"/>
                </a:solidFill>
              </a:rPr>
              <a:t>отдает </a:t>
            </a:r>
            <a:r>
              <a:rPr lang="ru-RU" sz="1400" b="1" dirty="0">
                <a:solidFill>
                  <a:srgbClr val="C00000"/>
                </a:solidFill>
              </a:rPr>
              <a:t>теплоту</a:t>
            </a:r>
            <a:r>
              <a:rPr lang="ru-RU" sz="1400" b="1" dirty="0">
                <a:solidFill>
                  <a:srgbClr val="002060"/>
                </a:solidFill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</a:rPr>
              <a:t>( 𝐼6 </a:t>
            </a:r>
            <a:r>
              <a:rPr lang="ru-RU" sz="1400" b="1" dirty="0">
                <a:solidFill>
                  <a:srgbClr val="002060"/>
                </a:solidFill>
              </a:rPr>
              <a:t>&lt; </a:t>
            </a:r>
            <a:r>
              <a:rPr lang="ru-RU" sz="1400" b="1" dirty="0" smtClean="0">
                <a:solidFill>
                  <a:srgbClr val="002060"/>
                </a:solidFill>
              </a:rPr>
              <a:t>𝐼1 </a:t>
            </a:r>
            <a:r>
              <a:rPr lang="ru-RU" sz="1400" b="1" dirty="0">
                <a:solidFill>
                  <a:srgbClr val="002060"/>
                </a:solidFill>
              </a:rPr>
              <a:t>) </a:t>
            </a:r>
            <a:r>
              <a:rPr lang="ru-RU" sz="1400" b="1" dirty="0" smtClean="0">
                <a:solidFill>
                  <a:srgbClr val="C00000"/>
                </a:solidFill>
              </a:rPr>
              <a:t>и влагу </a:t>
            </a:r>
            <a:r>
              <a:rPr lang="ru-RU" sz="1400" b="1" dirty="0">
                <a:solidFill>
                  <a:srgbClr val="002060"/>
                </a:solidFill>
              </a:rPr>
              <a:t>(</a:t>
            </a:r>
            <a:r>
              <a:rPr lang="ru-RU" sz="1400" b="1" dirty="0" smtClean="0">
                <a:solidFill>
                  <a:srgbClr val="002060"/>
                </a:solidFill>
              </a:rPr>
              <a:t>𝑑6 </a:t>
            </a:r>
            <a:r>
              <a:rPr lang="ru-RU" sz="1400" b="1" dirty="0">
                <a:solidFill>
                  <a:srgbClr val="002060"/>
                </a:solidFill>
              </a:rPr>
              <a:t>&lt; </a:t>
            </a:r>
            <a:r>
              <a:rPr lang="ru-RU" sz="1400" b="1" dirty="0" smtClean="0">
                <a:solidFill>
                  <a:srgbClr val="002060"/>
                </a:solidFill>
              </a:rPr>
              <a:t>𝑑1 </a:t>
            </a:r>
            <a:r>
              <a:rPr lang="ru-RU" sz="1400" b="1" dirty="0">
                <a:solidFill>
                  <a:srgbClr val="002060"/>
                </a:solidFill>
              </a:rPr>
              <a:t>),  т.е. </a:t>
            </a:r>
            <a:r>
              <a:rPr lang="ru-RU" sz="1400" b="1" dirty="0" smtClean="0">
                <a:solidFill>
                  <a:srgbClr val="002060"/>
                </a:solidFill>
              </a:rPr>
              <a:t>происходит </a:t>
            </a:r>
            <a:r>
              <a:rPr lang="ru-RU" sz="1400" b="1" dirty="0">
                <a:solidFill>
                  <a:srgbClr val="C00000"/>
                </a:solidFill>
              </a:rPr>
              <a:t>охлаждение и осушение воздуха</a:t>
            </a:r>
            <a:r>
              <a:rPr lang="ru-RU" sz="1400" b="1" dirty="0">
                <a:solidFill>
                  <a:srgbClr val="002060"/>
                </a:solidFill>
              </a:rPr>
              <a:t>. </a:t>
            </a:r>
            <a:r>
              <a:rPr lang="ru-RU" sz="1400" b="1" dirty="0" smtClean="0">
                <a:solidFill>
                  <a:srgbClr val="002060"/>
                </a:solidFill>
              </a:rPr>
              <a:t>Значение </a:t>
            </a:r>
            <a:r>
              <a:rPr lang="ru-RU" sz="1400" b="1" dirty="0" smtClean="0"/>
              <a:t>углового коэффициента 𝜀 </a:t>
            </a:r>
            <a:r>
              <a:rPr lang="ru-RU" sz="1400" b="1" dirty="0"/>
              <a:t>&gt; 0</a:t>
            </a:r>
            <a:r>
              <a:rPr lang="ru-RU" sz="1400" b="1" dirty="0">
                <a:solidFill>
                  <a:srgbClr val="002060"/>
                </a:solidFill>
              </a:rPr>
              <a:t>. </a:t>
            </a:r>
            <a:r>
              <a:rPr lang="ru-RU" sz="1400" b="1" dirty="0" smtClean="0">
                <a:solidFill>
                  <a:srgbClr val="002060"/>
                </a:solidFill>
              </a:rPr>
              <a:t>Приращение энтальпии (∆𝐼) и приращение влагосодержания (∆𝑑) </a:t>
            </a:r>
            <a:r>
              <a:rPr lang="ru-RU" sz="1400" b="1" dirty="0">
                <a:solidFill>
                  <a:srgbClr val="002060"/>
                </a:solidFill>
              </a:rPr>
              <a:t>имеют </a:t>
            </a:r>
            <a:r>
              <a:rPr lang="ru-RU" sz="1400" b="1" dirty="0" smtClean="0">
                <a:solidFill>
                  <a:srgbClr val="002060"/>
                </a:solidFill>
              </a:rPr>
              <a:t>отрицательные</a:t>
            </a:r>
            <a:endParaRPr lang="ru-RU" sz="1400" b="1" dirty="0">
              <a:solidFill>
                <a:srgbClr val="002060"/>
              </a:solidFill>
            </a:endParaRPr>
          </a:p>
          <a:p>
            <a:r>
              <a:rPr lang="ru-RU" sz="1400" b="1" dirty="0">
                <a:solidFill>
                  <a:srgbClr val="002060"/>
                </a:solidFill>
              </a:rPr>
              <a:t>знаки</a:t>
            </a:r>
            <a:r>
              <a:rPr lang="ru-RU" sz="1400" b="1" dirty="0" smtClean="0">
                <a:solidFill>
                  <a:srgbClr val="002060"/>
                </a:solidFill>
              </a:rPr>
              <a:t>, поэтому </a:t>
            </a:r>
            <a:r>
              <a:rPr lang="ru-RU" sz="1400" b="1" dirty="0">
                <a:solidFill>
                  <a:srgbClr val="002060"/>
                </a:solidFill>
              </a:rPr>
              <a:t>направление </a:t>
            </a:r>
            <a:r>
              <a:rPr lang="ru-RU" sz="1400" b="1" dirty="0" smtClean="0">
                <a:solidFill>
                  <a:srgbClr val="002060"/>
                </a:solidFill>
              </a:rPr>
              <a:t>процесса </a:t>
            </a:r>
            <a:r>
              <a:rPr lang="ru-RU" sz="1400" b="1" dirty="0">
                <a:solidFill>
                  <a:srgbClr val="002060"/>
                </a:solidFill>
              </a:rPr>
              <a:t>изменения </a:t>
            </a:r>
            <a:r>
              <a:rPr lang="ru-RU" sz="1400" b="1" dirty="0" smtClean="0">
                <a:solidFill>
                  <a:srgbClr val="002060"/>
                </a:solidFill>
              </a:rPr>
              <a:t>состояния будет характеризоваться лучом 1-6.  Процесс </a:t>
            </a:r>
            <a:r>
              <a:rPr lang="ru-RU" sz="1400" b="1" dirty="0">
                <a:solidFill>
                  <a:srgbClr val="002060"/>
                </a:solidFill>
              </a:rPr>
              <a:t>может происходить как </a:t>
            </a:r>
            <a:r>
              <a:rPr lang="ru-RU" sz="1400" b="1" dirty="0">
                <a:solidFill>
                  <a:srgbClr val="7030A0"/>
                </a:solidFill>
              </a:rPr>
              <a:t>в камере орошения кондиционера</a:t>
            </a:r>
            <a:r>
              <a:rPr lang="ru-RU" sz="1400" b="1" dirty="0">
                <a:solidFill>
                  <a:srgbClr val="002060"/>
                </a:solidFill>
              </a:rPr>
              <a:t>, </a:t>
            </a:r>
          </a:p>
          <a:p>
            <a:r>
              <a:rPr lang="ru-RU" sz="1400" b="1" dirty="0">
                <a:solidFill>
                  <a:srgbClr val="002060"/>
                </a:solidFill>
              </a:rPr>
              <a:t>так и в других </a:t>
            </a:r>
            <a:r>
              <a:rPr lang="ru-RU" sz="1400" b="1" dirty="0">
                <a:solidFill>
                  <a:srgbClr val="7030A0"/>
                </a:solidFill>
              </a:rPr>
              <a:t>установках для обработки воздуха</a:t>
            </a:r>
            <a:r>
              <a:rPr lang="ru-RU" sz="1400" b="1" dirty="0">
                <a:solidFill>
                  <a:srgbClr val="002060"/>
                </a:solidFill>
              </a:rPr>
              <a:t>. </a:t>
            </a:r>
            <a:r>
              <a:rPr lang="ru-RU" sz="1400" b="1" dirty="0" smtClean="0">
                <a:solidFill>
                  <a:srgbClr val="002060"/>
                </a:solidFill>
              </a:rPr>
              <a:t>Для охлаждения </a:t>
            </a:r>
            <a:r>
              <a:rPr lang="ru-RU" sz="1400" b="1" dirty="0">
                <a:solidFill>
                  <a:srgbClr val="002060"/>
                </a:solidFill>
              </a:rPr>
              <a:t>и осушения </a:t>
            </a:r>
            <a:r>
              <a:rPr lang="ru-RU" sz="1400" b="1" dirty="0" smtClean="0">
                <a:solidFill>
                  <a:srgbClr val="002060"/>
                </a:solidFill>
              </a:rPr>
              <a:t>воздуха в оросительной </a:t>
            </a:r>
            <a:r>
              <a:rPr lang="ru-RU" sz="1400" b="1" dirty="0">
                <a:solidFill>
                  <a:srgbClr val="002060"/>
                </a:solidFill>
              </a:rPr>
              <a:t>камере </a:t>
            </a:r>
            <a:r>
              <a:rPr lang="ru-RU" sz="1400" b="1" dirty="0" smtClean="0">
                <a:solidFill>
                  <a:srgbClr val="002060"/>
                </a:solidFill>
              </a:rPr>
              <a:t>устанавливают температуру ниже температуры точки </a:t>
            </a:r>
            <a:r>
              <a:rPr lang="ru-RU" sz="1400" b="1" dirty="0">
                <a:solidFill>
                  <a:srgbClr val="002060"/>
                </a:solidFill>
              </a:rPr>
              <a:t>росы</a:t>
            </a:r>
            <a:r>
              <a:rPr lang="ru-RU" sz="1400" b="1" dirty="0" smtClean="0">
                <a:solidFill>
                  <a:srgbClr val="002060"/>
                </a:solidFill>
              </a:rPr>
              <a:t>, </a:t>
            </a:r>
            <a:r>
              <a:rPr lang="ru-RU" sz="1400" b="1" dirty="0">
                <a:solidFill>
                  <a:srgbClr val="002060"/>
                </a:solidFill>
              </a:rPr>
              <a:t>что </a:t>
            </a:r>
            <a:r>
              <a:rPr lang="ru-RU" sz="1400" b="1" dirty="0" smtClean="0">
                <a:solidFill>
                  <a:srgbClr val="002060"/>
                </a:solidFill>
              </a:rPr>
              <a:t>достигается </a:t>
            </a:r>
            <a:r>
              <a:rPr lang="ru-RU" sz="1400" b="1" dirty="0">
                <a:solidFill>
                  <a:srgbClr val="002060"/>
                </a:solidFill>
              </a:rPr>
              <a:t>подачей  </a:t>
            </a:r>
            <a:r>
              <a:rPr lang="ru-RU" sz="1400" b="1" dirty="0" smtClean="0">
                <a:solidFill>
                  <a:srgbClr val="002060"/>
                </a:solidFill>
              </a:rPr>
              <a:t>к </a:t>
            </a:r>
            <a:r>
              <a:rPr lang="ru-RU" sz="1400" b="1" dirty="0">
                <a:solidFill>
                  <a:srgbClr val="002060"/>
                </a:solidFill>
              </a:rPr>
              <a:t>форсункам </a:t>
            </a:r>
            <a:r>
              <a:rPr lang="ru-RU" sz="1400" b="1" dirty="0" smtClean="0">
                <a:solidFill>
                  <a:srgbClr val="002060"/>
                </a:solidFill>
              </a:rPr>
              <a:t>охлажденной воды</a:t>
            </a:r>
            <a:r>
              <a:rPr lang="ru-RU" sz="1400" b="1" dirty="0">
                <a:solidFill>
                  <a:srgbClr val="00206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56352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54"/>
            <a:ext cx="4211173" cy="6924587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1560" y="260648"/>
            <a:ext cx="4392488" cy="6597352"/>
          </a:xfrm>
        </p:spPr>
        <p:txBody>
          <a:bodyPr>
            <a:noAutofit/>
          </a:bodyPr>
          <a:lstStyle/>
          <a:p>
            <a:r>
              <a:rPr lang="ru-RU" sz="1500" b="1" dirty="0">
                <a:solidFill>
                  <a:srgbClr val="C00000"/>
                </a:solidFill>
              </a:rPr>
              <a:t>6</a:t>
            </a:r>
            <a:r>
              <a:rPr lang="ru-RU" sz="1500" b="1" dirty="0" smtClean="0">
                <a:solidFill>
                  <a:srgbClr val="C00000"/>
                </a:solidFill>
              </a:rPr>
              <a:t>. </a:t>
            </a:r>
            <a:r>
              <a:rPr lang="ru-RU" sz="1500" b="1" dirty="0" smtClean="0"/>
              <a:t>Влажный </a:t>
            </a:r>
            <a:r>
              <a:rPr lang="ru-RU" sz="1500" b="1" dirty="0"/>
              <a:t>воздух, имеющий параметры </a:t>
            </a:r>
            <a:r>
              <a:rPr lang="ru-RU" sz="1500" b="1" dirty="0" smtClean="0"/>
              <a:t>𝐼1 и 𝑑1, отдает влагу (𝑑7 </a:t>
            </a:r>
            <a:r>
              <a:rPr lang="ru-RU" sz="1500" b="1" dirty="0"/>
              <a:t>&lt; </a:t>
            </a:r>
            <a:r>
              <a:rPr lang="ru-RU" sz="1500" b="1" dirty="0" smtClean="0"/>
              <a:t>𝑑1) </a:t>
            </a:r>
            <a:r>
              <a:rPr lang="ru-RU" sz="1500" b="1" dirty="0" smtClean="0">
                <a:solidFill>
                  <a:srgbClr val="C00000"/>
                </a:solidFill>
              </a:rPr>
              <a:t>при постоянной энтальпии </a:t>
            </a:r>
            <a:r>
              <a:rPr lang="ru-RU" sz="1500" b="1" dirty="0" smtClean="0"/>
              <a:t>(𝐼1 </a:t>
            </a:r>
            <a:r>
              <a:rPr lang="ru-RU" sz="1500" b="1" dirty="0"/>
              <a:t>= </a:t>
            </a:r>
            <a:r>
              <a:rPr lang="ru-RU" sz="1500" b="1" dirty="0" smtClean="0"/>
              <a:t>𝐼7 = 𝑐𝑜𝑛𝑠𝑡 ), </a:t>
            </a:r>
            <a:r>
              <a:rPr lang="ru-RU" sz="1500" b="1" dirty="0"/>
              <a:t>т.е</a:t>
            </a:r>
            <a:r>
              <a:rPr lang="ru-RU" sz="1500" b="1" dirty="0" smtClean="0"/>
              <a:t>. </a:t>
            </a:r>
            <a:r>
              <a:rPr lang="ru-RU" sz="1500" b="1" dirty="0" smtClean="0">
                <a:solidFill>
                  <a:srgbClr val="C00000"/>
                </a:solidFill>
              </a:rPr>
              <a:t>воздух </a:t>
            </a:r>
            <a:r>
              <a:rPr lang="ru-RU" sz="1500" b="1" dirty="0">
                <a:solidFill>
                  <a:srgbClr val="C00000"/>
                </a:solidFill>
              </a:rPr>
              <a:t>осушается</a:t>
            </a:r>
            <a:r>
              <a:rPr lang="ru-RU" sz="1500" b="1" dirty="0"/>
              <a:t>. </a:t>
            </a:r>
            <a:r>
              <a:rPr lang="ru-RU" sz="1500" b="1" dirty="0" err="1" smtClean="0"/>
              <a:t>Тепловлажностный</a:t>
            </a:r>
            <a:r>
              <a:rPr lang="ru-RU" sz="1500" b="1" dirty="0" smtClean="0"/>
              <a:t> коэффициент </a:t>
            </a:r>
            <a:r>
              <a:rPr lang="ru-RU" sz="1500" b="1" dirty="0"/>
              <a:t>𝜀 = 0. </a:t>
            </a:r>
            <a:r>
              <a:rPr lang="ru-RU" sz="1500" b="1" dirty="0" smtClean="0"/>
              <a:t>Приращение влагосодержания отрицательно. Процесс осушения воздуха можно осуществлять при 𝐼 = 𝑐𝑜𝑛𝑠𝑡  </a:t>
            </a:r>
            <a:r>
              <a:rPr lang="ru-RU" sz="1500" b="1" dirty="0" smtClean="0">
                <a:solidFill>
                  <a:srgbClr val="7030A0"/>
                </a:solidFill>
              </a:rPr>
              <a:t>с помощью абсорбентов, например растворов солей хлористого </a:t>
            </a:r>
            <a:r>
              <a:rPr lang="ru-RU" sz="1500" b="1" dirty="0">
                <a:solidFill>
                  <a:srgbClr val="7030A0"/>
                </a:solidFill>
              </a:rPr>
              <a:t>кальция, хлористого </a:t>
            </a:r>
            <a:r>
              <a:rPr lang="ru-RU" sz="1500" b="1" dirty="0" smtClean="0">
                <a:solidFill>
                  <a:srgbClr val="7030A0"/>
                </a:solidFill>
              </a:rPr>
              <a:t>лития, </a:t>
            </a:r>
            <a:r>
              <a:rPr lang="ru-RU" sz="1500" b="1" dirty="0">
                <a:solidFill>
                  <a:srgbClr val="7030A0"/>
                </a:solidFill>
              </a:rPr>
              <a:t>а также с помощью адсорбентов</a:t>
            </a:r>
            <a:r>
              <a:rPr lang="ru-RU" sz="1500" b="1" dirty="0"/>
              <a:t>. </a:t>
            </a:r>
          </a:p>
          <a:p>
            <a:r>
              <a:rPr lang="ru-RU" sz="1500" b="1" dirty="0">
                <a:solidFill>
                  <a:srgbClr val="C00000"/>
                </a:solidFill>
              </a:rPr>
              <a:t>7</a:t>
            </a:r>
            <a:r>
              <a:rPr lang="ru-RU" sz="1500" b="1" dirty="0" smtClean="0">
                <a:solidFill>
                  <a:srgbClr val="C00000"/>
                </a:solidFill>
              </a:rPr>
              <a:t>. Изотермический процесс </a:t>
            </a:r>
            <a:r>
              <a:rPr lang="ru-RU" sz="1500" b="1" dirty="0">
                <a:solidFill>
                  <a:srgbClr val="C00000"/>
                </a:solidFill>
              </a:rPr>
              <a:t>увлажнения</a:t>
            </a:r>
            <a:r>
              <a:rPr lang="ru-RU" sz="1500" b="1" dirty="0"/>
              <a:t>. </a:t>
            </a:r>
            <a:r>
              <a:rPr lang="ru-RU" sz="1500" b="1" dirty="0" smtClean="0"/>
              <a:t>Если в воздух подавать </a:t>
            </a:r>
            <a:r>
              <a:rPr lang="ru-RU" sz="1500" b="1" dirty="0"/>
              <a:t>пар, </a:t>
            </a:r>
            <a:r>
              <a:rPr lang="ru-RU" sz="1500" b="1" dirty="0" smtClean="0"/>
              <a:t>имеющий температуру</a:t>
            </a:r>
            <a:r>
              <a:rPr lang="ru-RU" sz="1500" b="1" dirty="0"/>
              <a:t>, </a:t>
            </a:r>
            <a:r>
              <a:rPr lang="ru-RU" sz="1500" b="1" dirty="0" smtClean="0"/>
              <a:t>что и воздух по </a:t>
            </a:r>
            <a:r>
              <a:rPr lang="ru-RU" sz="1500" b="1" dirty="0"/>
              <a:t>сухому </a:t>
            </a:r>
            <a:r>
              <a:rPr lang="ru-RU" sz="1500" b="1" dirty="0" smtClean="0"/>
              <a:t>термометру</a:t>
            </a:r>
            <a:r>
              <a:rPr lang="ru-RU" sz="1500" b="1" dirty="0"/>
              <a:t>, </a:t>
            </a:r>
            <a:r>
              <a:rPr lang="ru-RU" sz="1500" b="1" dirty="0" smtClean="0"/>
              <a:t>то воздух будет </a:t>
            </a:r>
            <a:r>
              <a:rPr lang="ru-RU" sz="1500" b="1" dirty="0">
                <a:solidFill>
                  <a:srgbClr val="7030A0"/>
                </a:solidFill>
              </a:rPr>
              <a:t>увлажняться </a:t>
            </a:r>
            <a:r>
              <a:rPr lang="ru-RU" sz="1500" b="1" dirty="0" smtClean="0">
                <a:solidFill>
                  <a:srgbClr val="7030A0"/>
                </a:solidFill>
              </a:rPr>
              <a:t>не изменяя </a:t>
            </a:r>
            <a:r>
              <a:rPr lang="ru-RU" sz="1500" b="1" dirty="0">
                <a:solidFill>
                  <a:srgbClr val="7030A0"/>
                </a:solidFill>
              </a:rPr>
              <a:t>своей </a:t>
            </a:r>
            <a:r>
              <a:rPr lang="ru-RU" sz="1500" b="1" dirty="0" smtClean="0">
                <a:solidFill>
                  <a:srgbClr val="7030A0"/>
                </a:solidFill>
              </a:rPr>
              <a:t>температуры</a:t>
            </a:r>
            <a:r>
              <a:rPr lang="ru-RU" sz="1500" b="1" dirty="0" smtClean="0"/>
              <a:t>. Изотермический </a:t>
            </a:r>
            <a:r>
              <a:rPr lang="ru-RU" sz="1500" b="1" dirty="0"/>
              <a:t>процесс увлажнения воздуха паром </a:t>
            </a:r>
            <a:r>
              <a:rPr lang="ru-RU" sz="1500" b="1" dirty="0" smtClean="0"/>
              <a:t>можно </a:t>
            </a:r>
            <a:r>
              <a:rPr lang="ru-RU" sz="1500" b="1" dirty="0"/>
              <a:t>проследить по </a:t>
            </a:r>
            <a:r>
              <a:rPr lang="ru-RU" sz="1500" b="1" dirty="0" smtClean="0"/>
              <a:t>линиям </a:t>
            </a:r>
            <a:r>
              <a:rPr lang="ru-RU" sz="1500" b="1" dirty="0"/>
              <a:t>𝑡 </a:t>
            </a:r>
            <a:r>
              <a:rPr lang="ru-RU" sz="1500" b="1" dirty="0" smtClean="0"/>
              <a:t>= 𝑐𝑜𝑛𝑠𝑡 (</a:t>
            </a:r>
            <a:r>
              <a:rPr lang="ru-RU" sz="1500" b="1" dirty="0"/>
              <a:t>слева направо</a:t>
            </a:r>
            <a:r>
              <a:rPr lang="ru-RU" sz="1500" b="1" dirty="0" smtClean="0"/>
              <a:t>). После увлажнения </a:t>
            </a:r>
            <a:r>
              <a:rPr lang="ru-RU" sz="1500" b="1" dirty="0"/>
              <a:t>состояние воздуха может </a:t>
            </a:r>
            <a:r>
              <a:rPr lang="ru-RU" sz="1500" b="1" dirty="0" smtClean="0"/>
              <a:t>соответствовать произвольной </a:t>
            </a:r>
            <a:r>
              <a:rPr lang="ru-RU" sz="1500" b="1" dirty="0"/>
              <a:t>точке на этой изотерме, например точке 4 </a:t>
            </a:r>
            <a:r>
              <a:rPr lang="ru-RU" sz="1500" b="1" dirty="0" smtClean="0"/>
              <a:t>при </a:t>
            </a:r>
            <a:r>
              <a:rPr lang="ru-RU" sz="1500" b="1" dirty="0"/>
              <a:t>ассимиляции </a:t>
            </a:r>
            <a:r>
              <a:rPr lang="ru-RU" sz="1500" b="1" dirty="0" smtClean="0"/>
              <a:t>∆𝑑2 </a:t>
            </a:r>
            <a:r>
              <a:rPr lang="ru-RU" sz="1500" b="1" dirty="0"/>
              <a:t>влаги. </a:t>
            </a:r>
            <a:r>
              <a:rPr lang="ru-RU" sz="1500" b="1" dirty="0" smtClean="0"/>
              <a:t> Предельное состояние воздуха соответствует </a:t>
            </a:r>
            <a:r>
              <a:rPr lang="ru-RU" sz="1500" b="1" dirty="0"/>
              <a:t>точке 5 пересечения линии   </a:t>
            </a:r>
            <a:r>
              <a:rPr lang="ru-RU" sz="1500" b="1" dirty="0" smtClean="0"/>
              <a:t>𝑡1 с </a:t>
            </a:r>
            <a:r>
              <a:rPr lang="ru-RU" sz="1500" b="1" dirty="0"/>
              <a:t>линией </a:t>
            </a:r>
            <a:r>
              <a:rPr lang="el-GR" sz="1500" b="1" dirty="0" smtClean="0"/>
              <a:t>ϕ</a:t>
            </a:r>
            <a:r>
              <a:rPr lang="ru-RU" sz="1500" b="1" dirty="0" smtClean="0"/>
              <a:t>=100</a:t>
            </a:r>
            <a:r>
              <a:rPr lang="ru-RU" sz="1500" b="1" dirty="0"/>
              <a:t>%. </a:t>
            </a:r>
            <a:r>
              <a:rPr lang="ru-RU" sz="1500" b="1" dirty="0" smtClean="0"/>
              <a:t>При кондиционировании </a:t>
            </a:r>
            <a:r>
              <a:rPr lang="ru-RU" sz="1500" b="1" dirty="0"/>
              <a:t>воздуха  </a:t>
            </a:r>
            <a:r>
              <a:rPr lang="ru-RU" sz="1500" b="1" dirty="0" smtClean="0"/>
              <a:t>используют </a:t>
            </a:r>
            <a:r>
              <a:rPr lang="ru-RU" sz="1500" b="1" dirty="0">
                <a:solidFill>
                  <a:srgbClr val="C00000"/>
                </a:solidFill>
              </a:rPr>
              <a:t>процесс </a:t>
            </a:r>
            <a:r>
              <a:rPr lang="ru-RU" sz="1500" b="1" dirty="0" smtClean="0">
                <a:solidFill>
                  <a:srgbClr val="C00000"/>
                </a:solidFill>
              </a:rPr>
              <a:t>увлажнения воздуха </a:t>
            </a:r>
            <a:r>
              <a:rPr lang="ru-RU" sz="1500" b="1" dirty="0">
                <a:solidFill>
                  <a:srgbClr val="C00000"/>
                </a:solidFill>
              </a:rPr>
              <a:t>острым паром</a:t>
            </a:r>
            <a:r>
              <a:rPr lang="ru-RU" sz="1500" b="1" dirty="0"/>
              <a:t>,  который </a:t>
            </a:r>
            <a:r>
              <a:rPr lang="ru-RU" sz="1500" b="1" dirty="0" smtClean="0"/>
              <a:t>имеет температуру более 100</a:t>
            </a:r>
            <a:r>
              <a:rPr lang="ru-RU" sz="1500" b="1" baseline="30000" dirty="0" smtClean="0"/>
              <a:t>0</a:t>
            </a:r>
            <a:r>
              <a:rPr lang="ru-RU" sz="1500" b="1" dirty="0" smtClean="0"/>
              <a:t>С</a:t>
            </a:r>
            <a:r>
              <a:rPr lang="ru-RU" sz="1500" b="1" dirty="0"/>
              <a:t>, </a:t>
            </a:r>
            <a:r>
              <a:rPr lang="ru-RU" sz="1500" b="1" dirty="0" smtClean="0"/>
              <a:t>значительно </a:t>
            </a:r>
            <a:r>
              <a:rPr lang="ru-RU" sz="1500" b="1" dirty="0"/>
              <a:t>отличающуюся от температуры воздуха. </a:t>
            </a:r>
            <a:r>
              <a:rPr lang="ru-RU" sz="1500" b="1" dirty="0" smtClean="0"/>
              <a:t>Изменение энтальпии воздуха определяется теплотой парообразования водяного пара, температура </a:t>
            </a:r>
            <a:r>
              <a:rPr lang="ru-RU" sz="1500" b="1" dirty="0"/>
              <a:t>воздуха </a:t>
            </a:r>
            <a:r>
              <a:rPr lang="ru-RU" sz="1500" b="1" dirty="0" smtClean="0"/>
              <a:t>повышается незначительно</a:t>
            </a:r>
            <a:endParaRPr lang="ru-RU" sz="1500" b="1" dirty="0"/>
          </a:p>
        </p:txBody>
      </p:sp>
    </p:spTree>
    <p:extLst>
      <p:ext uri="{BB962C8B-B14F-4D97-AF65-F5344CB8AC3E}">
        <p14:creationId xmlns:p14="http://schemas.microsoft.com/office/powerpoint/2010/main" val="4267086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Основные параметры влажного воздуха</a:t>
            </a:r>
            <a:endParaRPr lang="ru-RU" b="1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1847394"/>
              </p:ext>
            </p:extLst>
          </p:nvPr>
        </p:nvGraphicFramePr>
        <p:xfrm>
          <a:off x="0" y="1340768"/>
          <a:ext cx="9144000" cy="5517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989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968"/>
            <a:ext cx="3312368" cy="75673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Процесс  смешения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899" y="0"/>
            <a:ext cx="5282101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2372" y="764704"/>
            <a:ext cx="3533564" cy="5733256"/>
          </a:xfrm>
        </p:spPr>
        <p:txBody>
          <a:bodyPr>
            <a:noAutofit/>
          </a:bodyPr>
          <a:lstStyle/>
          <a:p>
            <a:r>
              <a:rPr lang="ru-RU" sz="1500" b="1" dirty="0"/>
              <a:t>При </a:t>
            </a:r>
            <a:r>
              <a:rPr lang="ru-RU" sz="1500" b="1" dirty="0" smtClean="0"/>
              <a:t>кондиционировании в </a:t>
            </a:r>
            <a:r>
              <a:rPr lang="ru-RU" sz="1500" b="1" dirty="0"/>
              <a:t>ряде </a:t>
            </a:r>
            <a:r>
              <a:rPr lang="ru-RU" sz="1500" b="1" dirty="0" smtClean="0"/>
              <a:t>случаев наружный воздух</a:t>
            </a:r>
            <a:r>
              <a:rPr lang="ru-RU" sz="1500" b="1" dirty="0"/>
              <a:t>, </a:t>
            </a:r>
            <a:r>
              <a:rPr lang="ru-RU" sz="1500" b="1" dirty="0" smtClean="0"/>
              <a:t>подаваемый в помещение, </a:t>
            </a:r>
            <a:r>
              <a:rPr lang="ru-RU" sz="1500" b="1" dirty="0"/>
              <a:t>смешивается </a:t>
            </a:r>
            <a:r>
              <a:rPr lang="ru-RU" sz="1500" b="1" dirty="0" smtClean="0"/>
              <a:t>с </a:t>
            </a:r>
            <a:r>
              <a:rPr lang="ru-RU" sz="1500" b="1" dirty="0"/>
              <a:t>внутренним </a:t>
            </a:r>
            <a:r>
              <a:rPr lang="ru-RU" sz="1500" b="1" dirty="0" smtClean="0"/>
              <a:t>воздухом (</a:t>
            </a:r>
            <a:r>
              <a:rPr lang="ru-RU" sz="1500" b="1" dirty="0" smtClean="0">
                <a:solidFill>
                  <a:srgbClr val="C00000"/>
                </a:solidFill>
              </a:rPr>
              <a:t>рециркуляция внутреннего воздуха</a:t>
            </a:r>
            <a:r>
              <a:rPr lang="ru-RU" sz="1500" b="1" dirty="0" smtClean="0"/>
              <a:t>). Процесс смешения </a:t>
            </a:r>
            <a:r>
              <a:rPr lang="ru-RU" sz="1500" b="1" dirty="0"/>
              <a:t>воздуха </a:t>
            </a:r>
            <a:r>
              <a:rPr lang="ru-RU" sz="1500" b="1" dirty="0" smtClean="0"/>
              <a:t>при построении </a:t>
            </a:r>
            <a:r>
              <a:rPr lang="ru-RU" sz="1500" b="1" dirty="0"/>
              <a:t>на  </a:t>
            </a:r>
            <a:r>
              <a:rPr lang="ru-RU" sz="1500" b="1" dirty="0" smtClean="0"/>
              <a:t>I-d диаграмме изображается </a:t>
            </a:r>
            <a:r>
              <a:rPr lang="ru-RU" sz="1500" b="1" dirty="0">
                <a:solidFill>
                  <a:srgbClr val="7030A0"/>
                </a:solidFill>
              </a:rPr>
              <a:t>прямой, </a:t>
            </a:r>
            <a:r>
              <a:rPr lang="ru-RU" sz="1500" b="1" dirty="0" smtClean="0">
                <a:solidFill>
                  <a:srgbClr val="7030A0"/>
                </a:solidFill>
              </a:rPr>
              <a:t>соединяющей </a:t>
            </a:r>
            <a:r>
              <a:rPr lang="ru-RU" sz="1500" b="1" dirty="0">
                <a:solidFill>
                  <a:srgbClr val="7030A0"/>
                </a:solidFill>
              </a:rPr>
              <a:t>точки состояния воздуха смешиваемых </a:t>
            </a:r>
            <a:r>
              <a:rPr lang="ru-RU" sz="1500" b="1" dirty="0" smtClean="0">
                <a:solidFill>
                  <a:srgbClr val="7030A0"/>
                </a:solidFill>
              </a:rPr>
              <a:t>масс</a:t>
            </a:r>
            <a:r>
              <a:rPr lang="ru-RU" sz="1500" b="1" dirty="0" smtClean="0"/>
              <a:t>. Точка </a:t>
            </a:r>
            <a:r>
              <a:rPr lang="ru-RU" sz="1500" b="1" dirty="0"/>
              <a:t>смеси </a:t>
            </a:r>
            <a:r>
              <a:rPr lang="ru-RU" sz="1500" b="1" dirty="0" smtClean="0"/>
              <a:t>располагается </a:t>
            </a:r>
            <a:r>
              <a:rPr lang="ru-RU" sz="1500" b="1" dirty="0"/>
              <a:t>на этой прямой и делит ее на отрезки обратно пропорциональные </a:t>
            </a:r>
            <a:r>
              <a:rPr lang="ru-RU" sz="1500" b="1" dirty="0" smtClean="0"/>
              <a:t>смешиваемым </a:t>
            </a:r>
            <a:r>
              <a:rPr lang="ru-RU" sz="1500" b="1" dirty="0"/>
              <a:t>количествам воздуха. Если смешать воздух состояния 1 </a:t>
            </a:r>
            <a:r>
              <a:rPr lang="ru-RU" sz="1500" b="1" dirty="0" smtClean="0"/>
              <a:t>в количестве 𝐺1 с воздухом состояния 2 в количестве 𝐺2, то </a:t>
            </a:r>
            <a:r>
              <a:rPr lang="ru-RU" sz="1500" b="1" dirty="0"/>
              <a:t>точка </a:t>
            </a:r>
            <a:r>
              <a:rPr lang="ru-RU" sz="1500" b="1" dirty="0" smtClean="0"/>
              <a:t>смеси 3 разделит  отрезок  </a:t>
            </a:r>
            <a:r>
              <a:rPr lang="ru-RU" sz="1500" b="1" dirty="0"/>
              <a:t>1-2 </a:t>
            </a:r>
            <a:r>
              <a:rPr lang="ru-RU" sz="1500" b="1" dirty="0" smtClean="0"/>
              <a:t> и его проекции ∆𝐼1</a:t>
            </a:r>
            <a:r>
              <a:rPr lang="ru-RU" sz="1500" b="1" dirty="0"/>
              <a:t>−2 </a:t>
            </a:r>
            <a:r>
              <a:rPr lang="ru-RU" sz="1500" b="1" dirty="0" smtClean="0"/>
              <a:t>и ∆𝑑1</a:t>
            </a:r>
            <a:r>
              <a:rPr lang="ru-RU" sz="1500" b="1" dirty="0"/>
              <a:t>−2 </a:t>
            </a:r>
            <a:r>
              <a:rPr lang="ru-RU" sz="1500" b="1" dirty="0" smtClean="0"/>
              <a:t>на части </a:t>
            </a:r>
            <a:r>
              <a:rPr lang="ru-RU" sz="1500" b="1" dirty="0"/>
              <a:t>1-3, </a:t>
            </a:r>
            <a:r>
              <a:rPr lang="ru-RU" sz="1500" b="1" dirty="0" smtClean="0"/>
              <a:t>3-2: </a:t>
            </a:r>
            <a:endParaRPr lang="ru-RU" sz="1500" b="1" dirty="0"/>
          </a:p>
          <a:p>
            <a:endParaRPr lang="ru-RU" sz="1500" b="1" dirty="0" smtClean="0"/>
          </a:p>
          <a:p>
            <a:endParaRPr lang="ru-RU" sz="1500" b="1" dirty="0"/>
          </a:p>
          <a:p>
            <a:endParaRPr lang="ru-RU" sz="1500" b="1" dirty="0" smtClean="0"/>
          </a:p>
          <a:p>
            <a:r>
              <a:rPr lang="ru-RU" sz="1500" b="1" dirty="0" smtClean="0"/>
              <a:t>Таким образом</a:t>
            </a:r>
            <a:r>
              <a:rPr lang="ru-RU" sz="1500" b="1" dirty="0"/>
              <a:t>, </a:t>
            </a:r>
            <a:r>
              <a:rPr lang="ru-RU" sz="1500" b="1" dirty="0" smtClean="0"/>
              <a:t>чтобы найти точку смеси</a:t>
            </a:r>
            <a:r>
              <a:rPr lang="ru-RU" sz="1500" b="1" dirty="0"/>
              <a:t>, </a:t>
            </a:r>
            <a:r>
              <a:rPr lang="ru-RU" sz="1500" b="1" dirty="0" smtClean="0"/>
              <a:t>нужно на прямой 1-2 отложить отрезок </a:t>
            </a:r>
            <a:r>
              <a:rPr lang="ru-RU" sz="1500" b="1" dirty="0"/>
              <a:t>1-3 или 3-2, </a:t>
            </a:r>
            <a:r>
              <a:rPr lang="ru-RU" sz="1500" b="1" dirty="0" smtClean="0"/>
              <a:t>найденный из пропорции</a:t>
            </a:r>
            <a:endParaRPr lang="ru-RU" sz="1500" b="1" dirty="0"/>
          </a:p>
        </p:txBody>
      </p:sp>
      <p:pic>
        <p:nvPicPr>
          <p:cNvPr id="3074" name="Picture 2" descr="D:\РГСУ\КВ и ХЗ\картинки\Безымянный_2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41167"/>
            <a:ext cx="3672408" cy="848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880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8144" y="332656"/>
            <a:ext cx="3024336" cy="652534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Количество водяного пара во </a:t>
            </a:r>
            <a:r>
              <a:rPr lang="ru-RU" sz="2000" b="1" dirty="0"/>
              <a:t>влажном  воздухе </a:t>
            </a:r>
            <a:r>
              <a:rPr lang="ru-RU" sz="2000" b="1" dirty="0" smtClean="0"/>
              <a:t>изменяется от нуля </a:t>
            </a:r>
            <a:r>
              <a:rPr lang="ru-RU" sz="2000" b="1" dirty="0"/>
              <a:t>(сухой </a:t>
            </a:r>
            <a:r>
              <a:rPr lang="ru-RU" sz="2000" b="1" dirty="0" smtClean="0"/>
              <a:t>воздух) до максимального </a:t>
            </a:r>
            <a:r>
              <a:rPr lang="ru-RU" sz="2000" b="1" dirty="0"/>
              <a:t>значения, </a:t>
            </a:r>
            <a:r>
              <a:rPr lang="ru-RU" sz="2000" b="1" dirty="0" smtClean="0"/>
              <a:t>зависящего </a:t>
            </a:r>
            <a:r>
              <a:rPr lang="ru-RU" sz="2000" b="1" dirty="0"/>
              <a:t>от температуры и </a:t>
            </a:r>
            <a:r>
              <a:rPr lang="ru-RU" sz="2000" b="1" dirty="0" smtClean="0"/>
              <a:t>давления, в процессах кондиционирования не </a:t>
            </a:r>
            <a:r>
              <a:rPr lang="ru-RU" sz="2000" b="1" dirty="0"/>
              <a:t>превышает </a:t>
            </a:r>
            <a:r>
              <a:rPr lang="ru-RU" sz="2000" b="1" dirty="0" smtClean="0"/>
              <a:t>3-4</a:t>
            </a:r>
            <a:r>
              <a:rPr lang="ru-RU" sz="2000" b="1" dirty="0"/>
              <a:t>%. </a:t>
            </a:r>
          </a:p>
          <a:p>
            <a:r>
              <a:rPr lang="ru-RU" sz="2000" b="1" dirty="0"/>
              <a:t>Термодинамические </a:t>
            </a:r>
            <a:r>
              <a:rPr lang="ru-RU" sz="2000" b="1" dirty="0" smtClean="0"/>
              <a:t>свойства сухого воздуха </a:t>
            </a:r>
            <a:r>
              <a:rPr lang="ru-RU" sz="2000" b="1" dirty="0"/>
              <a:t>и </a:t>
            </a:r>
            <a:r>
              <a:rPr lang="ru-RU" sz="2000" b="1" dirty="0" smtClean="0"/>
              <a:t>водяного пара различны, поэтому </a:t>
            </a:r>
            <a:r>
              <a:rPr lang="ru-RU" sz="2000" b="1" dirty="0"/>
              <a:t>свойства влажного воздуха зависят от </a:t>
            </a:r>
            <a:r>
              <a:rPr lang="ru-RU" sz="2000" b="1" dirty="0" smtClean="0"/>
              <a:t>количества пара.  </a:t>
            </a:r>
            <a:endParaRPr lang="ru-RU" sz="2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32656"/>
            <a:ext cx="5482952" cy="65253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Атмосферный воздух </a:t>
            </a:r>
            <a:r>
              <a:rPr lang="ru-RU" sz="2400" b="1" dirty="0" smtClean="0"/>
              <a:t>- смесь </a:t>
            </a:r>
            <a:r>
              <a:rPr lang="ru-RU" sz="2400" b="1" dirty="0"/>
              <a:t>не взаимодействующих </a:t>
            </a:r>
            <a:r>
              <a:rPr lang="ru-RU" sz="2400" b="1" dirty="0" smtClean="0"/>
              <a:t>газов</a:t>
            </a:r>
            <a:r>
              <a:rPr lang="ru-RU" sz="2400" b="1" dirty="0"/>
              <a:t>, водяного </a:t>
            </a:r>
            <a:r>
              <a:rPr lang="ru-RU" sz="2400" b="1" dirty="0" smtClean="0"/>
              <a:t>пара </a:t>
            </a:r>
            <a:r>
              <a:rPr lang="ru-RU" sz="2400" b="1" dirty="0"/>
              <a:t>и </a:t>
            </a:r>
            <a:r>
              <a:rPr lang="ru-RU" sz="2400" b="1" dirty="0" smtClean="0"/>
              <a:t>загрязнителей. </a:t>
            </a:r>
          </a:p>
          <a:p>
            <a:r>
              <a:rPr lang="ru-RU" sz="2400" b="1" dirty="0" smtClean="0"/>
              <a:t>Смесь </a:t>
            </a:r>
            <a:r>
              <a:rPr lang="ru-RU" sz="2400" b="1" dirty="0"/>
              <a:t>газов, содержащихся в атмосферном воздухе, </a:t>
            </a:r>
            <a:r>
              <a:rPr lang="ru-RU" sz="2400" b="1" dirty="0" smtClean="0"/>
              <a:t>без </a:t>
            </a:r>
            <a:r>
              <a:rPr lang="ru-RU" sz="2400" b="1" dirty="0"/>
              <a:t>водяного пара </a:t>
            </a:r>
            <a:r>
              <a:rPr lang="ru-RU" sz="2400" b="1" dirty="0" smtClean="0"/>
              <a:t>наз. </a:t>
            </a:r>
            <a:r>
              <a:rPr lang="ru-RU" sz="2400" b="1" dirty="0">
                <a:solidFill>
                  <a:srgbClr val="C00000"/>
                </a:solidFill>
              </a:rPr>
              <a:t>сухим воздухом</a:t>
            </a:r>
            <a:r>
              <a:rPr lang="ru-RU" sz="2400" b="1" dirty="0"/>
              <a:t>. </a:t>
            </a:r>
          </a:p>
          <a:p>
            <a:r>
              <a:rPr lang="ru-RU" sz="2400" b="1" dirty="0" smtClean="0"/>
              <a:t>При расчете </a:t>
            </a:r>
            <a:r>
              <a:rPr lang="ru-RU" sz="2400" b="1" dirty="0"/>
              <a:t>систем </a:t>
            </a:r>
            <a:r>
              <a:rPr lang="ru-RU" sz="2400" b="1" dirty="0" smtClean="0"/>
              <a:t>кондиционирования атмосферный </a:t>
            </a:r>
            <a:r>
              <a:rPr lang="ru-RU" sz="2400" b="1" dirty="0"/>
              <a:t>воздух </a:t>
            </a:r>
            <a:r>
              <a:rPr lang="ru-RU" sz="2400" b="1" dirty="0" smtClean="0"/>
              <a:t>считают </a:t>
            </a:r>
            <a:r>
              <a:rPr lang="ru-RU" sz="2400" b="1" dirty="0">
                <a:solidFill>
                  <a:srgbClr val="FF0000"/>
                </a:solidFill>
              </a:rPr>
              <a:t>бинарной </a:t>
            </a:r>
            <a:r>
              <a:rPr lang="ru-RU" sz="2400" b="1" dirty="0" smtClean="0">
                <a:solidFill>
                  <a:srgbClr val="FF0000"/>
                </a:solidFill>
              </a:rPr>
              <a:t>смесью </a:t>
            </a:r>
            <a:r>
              <a:rPr lang="ru-RU" sz="2400" b="1" dirty="0" smtClean="0"/>
              <a:t>(сухой </a:t>
            </a:r>
            <a:r>
              <a:rPr lang="ru-RU" sz="2400" b="1" dirty="0"/>
              <a:t>воздух и </a:t>
            </a:r>
            <a:r>
              <a:rPr lang="ru-RU" sz="2400" b="1" dirty="0" smtClean="0"/>
              <a:t>водяной пар). </a:t>
            </a:r>
          </a:p>
          <a:p>
            <a:r>
              <a:rPr lang="ru-RU" sz="2400" b="1" dirty="0" smtClean="0"/>
              <a:t>Смесь сухого воздуха с </a:t>
            </a:r>
            <a:r>
              <a:rPr lang="ru-RU" sz="2400" b="1" dirty="0"/>
              <a:t>перегретым </a:t>
            </a:r>
            <a:r>
              <a:rPr lang="ru-RU" sz="2400" b="1" dirty="0" smtClean="0"/>
              <a:t>водяным паром </a:t>
            </a:r>
            <a:r>
              <a:rPr lang="ru-RU" sz="2400" b="1" dirty="0"/>
              <a:t>называется </a:t>
            </a:r>
            <a:r>
              <a:rPr lang="ru-RU" sz="2400" b="1" cap="all" dirty="0" smtClean="0">
                <a:solidFill>
                  <a:srgbClr val="C00000"/>
                </a:solidFill>
              </a:rPr>
              <a:t>не</a:t>
            </a:r>
            <a:r>
              <a:rPr lang="ru-RU" sz="2400" b="1" dirty="0" smtClean="0">
                <a:solidFill>
                  <a:srgbClr val="C00000"/>
                </a:solidFill>
              </a:rPr>
              <a:t>насыщенным  влажным воздухом</a:t>
            </a:r>
            <a:r>
              <a:rPr lang="ru-RU" sz="2400" b="1" dirty="0" smtClean="0"/>
              <a:t>.</a:t>
            </a:r>
          </a:p>
          <a:p>
            <a:r>
              <a:rPr lang="ru-RU" sz="2400" b="1" dirty="0"/>
              <a:t>С</a:t>
            </a:r>
            <a:r>
              <a:rPr lang="ru-RU" sz="2400" b="1" dirty="0" smtClean="0"/>
              <a:t>месь сухого </a:t>
            </a:r>
            <a:r>
              <a:rPr lang="ru-RU" sz="2400" b="1" dirty="0"/>
              <a:t>воздуха </a:t>
            </a:r>
            <a:r>
              <a:rPr lang="ru-RU" sz="2400" b="1" dirty="0" smtClean="0"/>
              <a:t>с  </a:t>
            </a:r>
            <a:r>
              <a:rPr lang="ru-RU" sz="2400" b="1" dirty="0"/>
              <a:t>насыщенным </a:t>
            </a:r>
            <a:r>
              <a:rPr lang="ru-RU" sz="2400" b="1" dirty="0" smtClean="0"/>
              <a:t>водяным </a:t>
            </a:r>
            <a:r>
              <a:rPr lang="ru-RU" sz="2400" b="1" dirty="0"/>
              <a:t>паром – </a:t>
            </a:r>
            <a:r>
              <a:rPr lang="ru-RU" sz="2400" b="1" dirty="0" smtClean="0">
                <a:solidFill>
                  <a:srgbClr val="C00000"/>
                </a:solidFill>
              </a:rPr>
              <a:t>насыщенный влажный воздух</a:t>
            </a:r>
            <a:r>
              <a:rPr lang="ru-RU" sz="2400" b="1" dirty="0" smtClean="0"/>
              <a:t> 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7663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79503"/>
              </p:ext>
            </p:extLst>
          </p:nvPr>
        </p:nvGraphicFramePr>
        <p:xfrm>
          <a:off x="0" y="-99391"/>
          <a:ext cx="9144000" cy="6957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634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12968" cy="6525344"/>
          </a:xfrm>
        </p:spPr>
        <p:txBody>
          <a:bodyPr>
            <a:noAutofit/>
          </a:bodyPr>
          <a:lstStyle/>
          <a:p>
            <a:r>
              <a:rPr lang="ru-RU" b="1" dirty="0" smtClean="0"/>
              <a:t>Масса водяного </a:t>
            </a:r>
            <a:r>
              <a:rPr lang="ru-RU" b="1" dirty="0"/>
              <a:t>пара </a:t>
            </a:r>
            <a:r>
              <a:rPr lang="ru-RU" b="1" dirty="0" smtClean="0"/>
              <a:t>во влажном воздухе, приходящаяся </a:t>
            </a:r>
            <a:r>
              <a:rPr lang="ru-RU" b="1" dirty="0"/>
              <a:t>на </a:t>
            </a:r>
            <a:r>
              <a:rPr lang="ru-RU" b="1" dirty="0" smtClean="0"/>
              <a:t>1 </a:t>
            </a:r>
            <a:r>
              <a:rPr lang="ru-RU" b="1" dirty="0"/>
              <a:t>кг </a:t>
            </a:r>
            <a:r>
              <a:rPr lang="ru-RU" b="1" dirty="0" smtClean="0"/>
              <a:t>массы сухой </a:t>
            </a:r>
            <a:r>
              <a:rPr lang="ru-RU" b="1" dirty="0"/>
              <a:t>его </a:t>
            </a:r>
            <a:r>
              <a:rPr lang="ru-RU" b="1" dirty="0" smtClean="0"/>
              <a:t>части, называется </a:t>
            </a:r>
            <a:r>
              <a:rPr lang="ru-RU" b="1" dirty="0">
                <a:solidFill>
                  <a:srgbClr val="C00000"/>
                </a:solidFill>
              </a:rPr>
              <a:t>влагосодержанием </a:t>
            </a:r>
            <a:r>
              <a:rPr lang="ru-RU" b="1" dirty="0"/>
              <a:t>влажного воздуха </a:t>
            </a:r>
            <a:r>
              <a:rPr lang="ru-RU" b="1" dirty="0" smtClean="0">
                <a:solidFill>
                  <a:srgbClr val="C00000"/>
                </a:solidFill>
              </a:rPr>
              <a:t>𝑑</a:t>
            </a:r>
            <a:r>
              <a:rPr lang="ru-RU" b="1" dirty="0" smtClean="0"/>
              <a:t> </a:t>
            </a:r>
            <a:r>
              <a:rPr lang="ru-RU" b="1" dirty="0"/>
              <a:t>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Относительная влажность </a:t>
            </a:r>
            <a:r>
              <a:rPr lang="ru-RU" b="1" dirty="0">
                <a:solidFill>
                  <a:srgbClr val="C00000"/>
                </a:solidFill>
              </a:rPr>
              <a:t>воздуха </a:t>
            </a:r>
            <a:r>
              <a:rPr lang="ru-RU" b="1" dirty="0" smtClean="0">
                <a:solidFill>
                  <a:srgbClr val="C00000"/>
                </a:solidFill>
              </a:rPr>
              <a:t>𝜑 </a:t>
            </a:r>
            <a:r>
              <a:rPr lang="ru-RU" b="1" dirty="0"/>
              <a:t>-</a:t>
            </a:r>
            <a:r>
              <a:rPr lang="ru-RU" b="1" dirty="0" smtClean="0"/>
              <a:t> отношение парциального давления водяного </a:t>
            </a:r>
            <a:r>
              <a:rPr lang="ru-RU" b="1" dirty="0"/>
              <a:t>пара, </a:t>
            </a:r>
            <a:r>
              <a:rPr lang="ru-RU" b="1" dirty="0" smtClean="0"/>
              <a:t>содержащего </a:t>
            </a:r>
            <a:r>
              <a:rPr lang="ru-RU" b="1" dirty="0"/>
              <a:t>во </a:t>
            </a:r>
            <a:r>
              <a:rPr lang="ru-RU" b="1" dirty="0" smtClean="0"/>
              <a:t>влажном воздухе заданного состояния, к парциальному давлению насыщенного водяного пара при </a:t>
            </a:r>
            <a:r>
              <a:rPr lang="ru-RU" b="1" dirty="0"/>
              <a:t>той же температуре. </a:t>
            </a:r>
          </a:p>
        </p:txBody>
      </p:sp>
    </p:spTree>
    <p:extLst>
      <p:ext uri="{BB962C8B-B14F-4D97-AF65-F5344CB8AC3E}">
        <p14:creationId xmlns:p14="http://schemas.microsoft.com/office/powerpoint/2010/main" val="1170396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245422" cy="6252294"/>
          </a:xfrm>
        </p:spPr>
        <p:txBody>
          <a:bodyPr>
            <a:noAutofit/>
          </a:bodyPr>
          <a:lstStyle/>
          <a:p>
            <a:r>
              <a:rPr lang="ru-RU" sz="1800" b="1" dirty="0"/>
              <a:t>Температура, соответствующая состоянию насыщения влажного воздуха </a:t>
            </a:r>
            <a:r>
              <a:rPr lang="ru-RU" sz="1800" b="1" dirty="0" smtClean="0"/>
              <a:t>при заданном значении влагосодержания или парциального давления</a:t>
            </a:r>
            <a:r>
              <a:rPr lang="ru-RU" sz="1800" b="1" dirty="0"/>
              <a:t>, </a:t>
            </a:r>
            <a:r>
              <a:rPr lang="ru-RU" sz="1800" b="1" dirty="0" smtClean="0"/>
              <a:t>называется </a:t>
            </a:r>
            <a:r>
              <a:rPr lang="ru-RU" sz="1800" b="1" dirty="0" smtClean="0">
                <a:solidFill>
                  <a:srgbClr val="C00000"/>
                </a:solidFill>
              </a:rPr>
              <a:t>температурой точки </a:t>
            </a:r>
            <a:r>
              <a:rPr lang="ru-RU" sz="1800" b="1" dirty="0">
                <a:solidFill>
                  <a:srgbClr val="C00000"/>
                </a:solidFill>
              </a:rPr>
              <a:t>росы</a:t>
            </a:r>
            <a:r>
              <a:rPr lang="ru-RU" sz="1800" b="1" dirty="0"/>
              <a:t>. </a:t>
            </a:r>
            <a:r>
              <a:rPr lang="ru-RU" sz="1800" b="1" dirty="0" smtClean="0"/>
              <a:t>Температура </a:t>
            </a:r>
            <a:r>
              <a:rPr lang="ru-RU" sz="1800" b="1" dirty="0"/>
              <a:t>точки </a:t>
            </a:r>
            <a:r>
              <a:rPr lang="ru-RU" sz="1800" b="1" dirty="0" smtClean="0"/>
              <a:t>росы </a:t>
            </a:r>
            <a:r>
              <a:rPr lang="ru-RU" sz="1800" b="1" dirty="0"/>
              <a:t>является </a:t>
            </a:r>
            <a:r>
              <a:rPr lang="ru-RU" sz="1800" b="1" dirty="0" smtClean="0"/>
              <a:t>предельной, </a:t>
            </a:r>
            <a:r>
              <a:rPr lang="ru-RU" sz="1800" b="1" dirty="0"/>
              <a:t>до </a:t>
            </a:r>
            <a:r>
              <a:rPr lang="ru-RU" sz="1800" b="1" dirty="0" smtClean="0"/>
              <a:t>которой можно охлаждать влажный воздух при </a:t>
            </a:r>
            <a:r>
              <a:rPr lang="ru-RU" sz="1800" b="1" dirty="0"/>
              <a:t>постоянном </a:t>
            </a:r>
            <a:r>
              <a:rPr lang="ru-RU" sz="1800" b="1" dirty="0" smtClean="0"/>
              <a:t>влагосодержании </a:t>
            </a:r>
            <a:r>
              <a:rPr lang="ru-RU" sz="1800" b="1" dirty="0">
                <a:solidFill>
                  <a:srgbClr val="FF0000"/>
                </a:solidFill>
              </a:rPr>
              <a:t>без выпадения конденсата</a:t>
            </a:r>
            <a:r>
              <a:rPr lang="ru-RU" sz="1800" b="1" dirty="0"/>
              <a:t>. </a:t>
            </a:r>
          </a:p>
          <a:p>
            <a:r>
              <a:rPr lang="ru-RU" sz="1800" b="1" dirty="0" smtClean="0"/>
              <a:t>На </a:t>
            </a:r>
            <a:r>
              <a:rPr lang="ru-RU" sz="1800" b="1" dirty="0"/>
              <a:t>испарение воды требуется </a:t>
            </a:r>
            <a:r>
              <a:rPr lang="ru-RU" sz="1800" b="1" dirty="0" smtClean="0"/>
              <a:t>тепло (скрытая </a:t>
            </a:r>
            <a:r>
              <a:rPr lang="ru-RU" sz="1800" b="1" dirty="0"/>
              <a:t>теплота парообразования), </a:t>
            </a:r>
            <a:r>
              <a:rPr lang="ru-RU" sz="1800" b="1" dirty="0" smtClean="0"/>
              <a:t>которая </a:t>
            </a:r>
            <a:r>
              <a:rPr lang="ru-RU" sz="1800" b="1" dirty="0"/>
              <a:t>поступает от воздуха и воды. </a:t>
            </a:r>
            <a:r>
              <a:rPr lang="ru-RU" sz="1800" b="1" dirty="0" smtClean="0"/>
              <a:t>Через некоторое время температура воды достигнет уровня, </a:t>
            </a:r>
            <a:r>
              <a:rPr lang="ru-RU" sz="1800" b="1" dirty="0"/>
              <a:t>когда </a:t>
            </a:r>
            <a:r>
              <a:rPr lang="ru-RU" sz="1800" b="1" dirty="0" smtClean="0"/>
              <a:t>тепло</a:t>
            </a:r>
            <a:r>
              <a:rPr lang="ru-RU" sz="1800" b="1" dirty="0"/>
              <a:t>, </a:t>
            </a:r>
            <a:r>
              <a:rPr lang="ru-RU" sz="1800" b="1" dirty="0" smtClean="0"/>
              <a:t>передаваемое от воздуха </a:t>
            </a:r>
            <a:r>
              <a:rPr lang="ru-RU" sz="1800" b="1" dirty="0"/>
              <a:t>к </a:t>
            </a:r>
            <a:r>
              <a:rPr lang="ru-RU" sz="1800" b="1" dirty="0" smtClean="0"/>
              <a:t>воде</a:t>
            </a:r>
            <a:r>
              <a:rPr lang="ru-RU" sz="1800" b="1" dirty="0"/>
              <a:t>, </a:t>
            </a:r>
            <a:r>
              <a:rPr lang="ru-RU" sz="1800" b="1" dirty="0" smtClean="0"/>
              <a:t>уравновесится теплом</a:t>
            </a:r>
            <a:r>
              <a:rPr lang="ru-RU" sz="1800" b="1" dirty="0"/>
              <a:t>, </a:t>
            </a:r>
            <a:r>
              <a:rPr lang="ru-RU" sz="1800" b="1" dirty="0" smtClean="0"/>
              <a:t>затрачиваемым на испарение воды, </a:t>
            </a:r>
            <a:r>
              <a:rPr lang="ru-RU" sz="1800" b="1" dirty="0"/>
              <a:t>и </a:t>
            </a:r>
            <a:r>
              <a:rPr lang="ru-RU" sz="1800" b="1" dirty="0" smtClean="0"/>
              <a:t>ее температура будет оставаться постоянной</a:t>
            </a:r>
            <a:r>
              <a:rPr lang="ru-RU" sz="1800" b="1" dirty="0"/>
              <a:t>, равной  </a:t>
            </a:r>
            <a:r>
              <a:rPr lang="ru-RU" sz="1800" b="1" dirty="0" smtClean="0">
                <a:solidFill>
                  <a:srgbClr val="FF0000"/>
                </a:solidFill>
              </a:rPr>
              <a:t>𝑡</a:t>
            </a:r>
            <a:r>
              <a:rPr lang="ru-RU" sz="1800" b="1" baseline="-25000" dirty="0" smtClean="0">
                <a:solidFill>
                  <a:srgbClr val="FF0000"/>
                </a:solidFill>
              </a:rPr>
              <a:t>𝑀</a:t>
            </a:r>
            <a:r>
              <a:rPr lang="ru-RU" sz="18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/>
              <a:t>.  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Температура </a:t>
            </a:r>
            <a:r>
              <a:rPr lang="ru-RU" sz="1800" b="1" dirty="0">
                <a:solidFill>
                  <a:srgbClr val="C00000"/>
                </a:solidFill>
              </a:rPr>
              <a:t>мокрого </a:t>
            </a:r>
            <a:r>
              <a:rPr lang="ru-RU" sz="1800" b="1" dirty="0" smtClean="0">
                <a:solidFill>
                  <a:srgbClr val="C00000"/>
                </a:solidFill>
              </a:rPr>
              <a:t>термометра</a:t>
            </a:r>
            <a:r>
              <a:rPr lang="ru-RU" sz="1800" b="1" dirty="0" smtClean="0"/>
              <a:t> - это </a:t>
            </a:r>
            <a:r>
              <a:rPr lang="ru-RU" sz="1800" b="1" dirty="0"/>
              <a:t>температура, </a:t>
            </a:r>
            <a:r>
              <a:rPr lang="ru-RU" sz="1800" b="1" dirty="0" smtClean="0"/>
              <a:t>которую принимает </a:t>
            </a:r>
            <a:r>
              <a:rPr lang="ru-RU" sz="1800" b="1" dirty="0"/>
              <a:t>ненасыщенный влажный воздух в результате адиабатного тепло- и </a:t>
            </a:r>
            <a:r>
              <a:rPr lang="ru-RU" sz="1800" b="1" dirty="0" err="1" smtClean="0"/>
              <a:t>массообмена</a:t>
            </a:r>
            <a:r>
              <a:rPr lang="ru-RU" sz="1800" b="1" dirty="0" smtClean="0"/>
              <a:t> с водой после достижения насыщенного состояния</a:t>
            </a:r>
            <a:endParaRPr lang="ru-RU" sz="18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3106688" cy="612068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Удельная </a:t>
            </a:r>
            <a:r>
              <a:rPr lang="ru-RU" sz="2000" b="1" dirty="0" smtClean="0">
                <a:solidFill>
                  <a:srgbClr val="C00000"/>
                </a:solidFill>
              </a:rPr>
              <a:t>энтальпия влажного воздуха 𝐼 - </a:t>
            </a:r>
            <a:r>
              <a:rPr lang="ru-RU" sz="2000" b="1" dirty="0" smtClean="0"/>
              <a:t>это </a:t>
            </a:r>
            <a:r>
              <a:rPr lang="ru-RU" sz="2000" b="1" dirty="0"/>
              <a:t>количество </a:t>
            </a:r>
            <a:r>
              <a:rPr lang="ru-RU" sz="2000" b="1" dirty="0" smtClean="0"/>
              <a:t>теплоты</a:t>
            </a:r>
            <a:r>
              <a:rPr lang="ru-RU" sz="2000" b="1" dirty="0"/>
              <a:t>, </a:t>
            </a:r>
            <a:r>
              <a:rPr lang="ru-RU" sz="2000" b="1" dirty="0" smtClean="0"/>
              <a:t>содержащееся во </a:t>
            </a:r>
            <a:r>
              <a:rPr lang="ru-RU" sz="2000" b="1" dirty="0"/>
              <a:t>влажном </a:t>
            </a:r>
            <a:r>
              <a:rPr lang="ru-RU" sz="2000" b="1" dirty="0" smtClean="0"/>
              <a:t>воздухе при заданных температуре и давлении</a:t>
            </a:r>
            <a:r>
              <a:rPr lang="ru-RU" sz="2000" b="1" dirty="0"/>
              <a:t>, </a:t>
            </a:r>
            <a:r>
              <a:rPr lang="ru-RU" sz="2000" b="1" dirty="0" smtClean="0"/>
              <a:t>отнесенное к 1 кг влажного воздуха</a:t>
            </a:r>
            <a:r>
              <a:rPr lang="ru-RU" sz="2000" b="1" dirty="0"/>
              <a:t>. </a:t>
            </a:r>
            <a:endParaRPr lang="ru-RU" sz="2000" b="1" dirty="0" smtClean="0"/>
          </a:p>
          <a:p>
            <a:r>
              <a:rPr lang="ru-RU" sz="2000" b="1" dirty="0" smtClean="0"/>
              <a:t>В </a:t>
            </a:r>
            <a:r>
              <a:rPr lang="ru-RU" sz="2000" b="1" dirty="0"/>
              <a:t>ненасыщенном воздухе водяной пар находится в </a:t>
            </a:r>
            <a:r>
              <a:rPr lang="ru-RU" sz="2000" b="1" dirty="0" smtClean="0"/>
              <a:t>перегретом состоянии</a:t>
            </a:r>
            <a:r>
              <a:rPr lang="ru-RU" sz="2000" b="1" dirty="0"/>
              <a:t>, </a:t>
            </a:r>
            <a:r>
              <a:rPr lang="ru-RU" sz="2000" b="1" dirty="0" smtClean="0"/>
              <a:t>т.е. его </a:t>
            </a:r>
            <a:r>
              <a:rPr lang="ru-RU" sz="2000" b="1" dirty="0"/>
              <a:t>температура </a:t>
            </a:r>
            <a:r>
              <a:rPr lang="ru-RU" sz="2000" b="1" dirty="0" smtClean="0"/>
              <a:t>выше температуры насыщения.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19427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273050"/>
            <a:ext cx="5040560" cy="6584950"/>
          </a:xfrm>
        </p:spPr>
        <p:txBody>
          <a:bodyPr>
            <a:noAutofit/>
          </a:bodyPr>
          <a:lstStyle/>
          <a:p>
            <a:r>
              <a:rPr lang="ru-RU" sz="2000" b="1" dirty="0"/>
              <a:t>Плотность влажного воздуха меньше плотности сухого воздуха, так как водяной пар  имеет меньшую молекулярную массу, чем </a:t>
            </a:r>
            <a:r>
              <a:rPr lang="ru-RU" sz="2000" b="1" dirty="0" smtClean="0"/>
              <a:t>сухой воздух. </a:t>
            </a:r>
            <a:r>
              <a:rPr lang="ru-RU" sz="2000" b="1" dirty="0"/>
              <a:t>Однако количество водяных паров в воздухе невелико, поэтому уменьшением плотности в расчетах можно пренебречь. </a:t>
            </a:r>
            <a:endParaRPr lang="ru-RU" sz="2000" b="1" dirty="0" smtClean="0"/>
          </a:p>
          <a:p>
            <a:r>
              <a:rPr lang="ru-RU" sz="2000" b="1" dirty="0" smtClean="0">
                <a:solidFill>
                  <a:srgbClr val="C00000"/>
                </a:solidFill>
              </a:rPr>
              <a:t>Теплоемкостью </a:t>
            </a:r>
            <a:r>
              <a:rPr lang="ru-RU" sz="2000" b="1" dirty="0" smtClean="0"/>
              <a:t>называется количество теплоты</a:t>
            </a:r>
            <a:r>
              <a:rPr lang="ru-RU" sz="2000" b="1" dirty="0"/>
              <a:t>, </a:t>
            </a:r>
            <a:r>
              <a:rPr lang="ru-RU" sz="2000" b="1" dirty="0" smtClean="0"/>
              <a:t>требуемое для </a:t>
            </a:r>
            <a:r>
              <a:rPr lang="ru-RU" sz="2000" b="1" dirty="0"/>
              <a:t>нагрева </a:t>
            </a:r>
            <a:r>
              <a:rPr lang="ru-RU" sz="2000" b="1" dirty="0" smtClean="0"/>
              <a:t>1 </a:t>
            </a:r>
            <a:r>
              <a:rPr lang="ru-RU" sz="2000" b="1" dirty="0"/>
              <a:t>кг вещества на </a:t>
            </a:r>
            <a:r>
              <a:rPr lang="ru-RU" sz="2000" b="1" dirty="0" smtClean="0"/>
              <a:t>1°С. Теплоемкость </a:t>
            </a:r>
            <a:r>
              <a:rPr lang="ru-RU" sz="2000" b="1" dirty="0"/>
              <a:t>сухого </a:t>
            </a:r>
            <a:r>
              <a:rPr lang="ru-RU" sz="2000" b="1" dirty="0" smtClean="0"/>
              <a:t>воздуха при постоянном давлении равна 1,005 </a:t>
            </a:r>
            <a:r>
              <a:rPr lang="ru-RU" sz="2000" b="1" dirty="0"/>
              <a:t>кДж/(</a:t>
            </a:r>
            <a:r>
              <a:rPr lang="ru-RU" sz="2000" b="1" dirty="0" err="1" smtClean="0"/>
              <a:t>кг°С</a:t>
            </a:r>
            <a:r>
              <a:rPr lang="ru-RU" sz="2000" b="1" dirty="0" smtClean="0"/>
              <a:t>). Теплоемкость водяных паров </a:t>
            </a:r>
            <a:r>
              <a:rPr lang="ru-RU" sz="2000" b="1" dirty="0"/>
              <a:t>равна 1,8 кДж/(</a:t>
            </a:r>
            <a:r>
              <a:rPr lang="ru-RU" sz="2000" b="1" dirty="0" err="1" smtClean="0"/>
              <a:t>кг°С</a:t>
            </a:r>
            <a:r>
              <a:rPr lang="ru-RU" sz="2000" b="1" dirty="0" smtClean="0"/>
              <a:t>). В </a:t>
            </a:r>
            <a:r>
              <a:rPr lang="ru-RU" sz="2000" b="1" dirty="0"/>
              <a:t>практических </a:t>
            </a:r>
            <a:r>
              <a:rPr lang="ru-RU" sz="2000" b="1" dirty="0" smtClean="0"/>
              <a:t>расчетах </a:t>
            </a:r>
            <a:r>
              <a:rPr lang="ru-RU" sz="2000" b="1" dirty="0"/>
              <a:t>пренебрегают изменением </a:t>
            </a:r>
            <a:r>
              <a:rPr lang="ru-RU" sz="2000" b="1" dirty="0" smtClean="0"/>
              <a:t>теплоемкости, </a:t>
            </a:r>
            <a:r>
              <a:rPr lang="ru-RU" sz="2000" b="1" dirty="0"/>
              <a:t>связанным с наличием в </a:t>
            </a:r>
            <a:r>
              <a:rPr lang="ru-RU" sz="2000" b="1" dirty="0" smtClean="0"/>
              <a:t>воздухе </a:t>
            </a:r>
            <a:r>
              <a:rPr lang="ru-RU" sz="2000" b="1" dirty="0"/>
              <a:t>водяных </a:t>
            </a:r>
            <a:r>
              <a:rPr lang="ru-RU" sz="2000" b="1" dirty="0" smtClean="0"/>
              <a:t>паров. В прикидочных </a:t>
            </a:r>
            <a:r>
              <a:rPr lang="ru-RU" sz="2000" b="1" dirty="0"/>
              <a:t>расчетах можно принимать с = </a:t>
            </a:r>
            <a:r>
              <a:rPr lang="ru-RU" sz="2000" b="1" dirty="0" smtClean="0"/>
              <a:t>1.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Температура</a:t>
            </a:r>
            <a:r>
              <a:rPr lang="ru-RU" sz="2000" b="1" dirty="0" smtClean="0"/>
              <a:t> </a:t>
            </a:r>
            <a:r>
              <a:rPr lang="ru-RU" sz="2000" b="1" dirty="0"/>
              <a:t>является мерой </a:t>
            </a:r>
            <a:r>
              <a:rPr lang="ru-RU" sz="2000" b="1" dirty="0" err="1"/>
              <a:t>нагретости</a:t>
            </a:r>
            <a:r>
              <a:rPr lang="ru-RU" sz="2000" b="1" dirty="0"/>
              <a:t> </a:t>
            </a:r>
            <a:r>
              <a:rPr lang="ru-RU" sz="2000" b="1" dirty="0" smtClean="0"/>
              <a:t>тела</a:t>
            </a:r>
            <a:endParaRPr lang="ru-RU" sz="2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3538736" cy="640871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Плотностью</a:t>
            </a:r>
            <a:r>
              <a:rPr lang="ru-RU" sz="2000" b="1" dirty="0" smtClean="0"/>
              <a:t> </a:t>
            </a:r>
            <a:r>
              <a:rPr lang="ru-RU" sz="2000" b="1" dirty="0"/>
              <a:t>называется масса вещества в единице </a:t>
            </a:r>
            <a:r>
              <a:rPr lang="ru-RU" sz="2000" b="1" dirty="0" smtClean="0"/>
              <a:t>объема. Единица </a:t>
            </a:r>
            <a:r>
              <a:rPr lang="ru-RU" sz="2000" b="1" dirty="0"/>
              <a:t>измерения плотности </a:t>
            </a:r>
            <a:r>
              <a:rPr lang="ru-RU" sz="2000" b="1" dirty="0" smtClean="0"/>
              <a:t>кг/м</a:t>
            </a:r>
            <a:r>
              <a:rPr lang="ru-RU" sz="2000" b="1" baseline="30000" dirty="0" smtClean="0"/>
              <a:t>3</a:t>
            </a:r>
            <a:r>
              <a:rPr lang="ru-RU" sz="2000" b="1" dirty="0" smtClean="0"/>
              <a:t>. </a:t>
            </a:r>
            <a:r>
              <a:rPr lang="ru-RU" sz="2000" b="1" dirty="0"/>
              <a:t>Плотность газов зависит </a:t>
            </a:r>
            <a:r>
              <a:rPr lang="ru-RU" sz="2000" b="1" dirty="0" smtClean="0"/>
              <a:t>от молекулярной массы</a:t>
            </a:r>
            <a:r>
              <a:rPr lang="ru-RU" sz="2000" b="1" dirty="0"/>
              <a:t>, </a:t>
            </a:r>
            <a:r>
              <a:rPr lang="ru-RU" sz="2000" b="1" dirty="0" smtClean="0"/>
              <a:t>давления </a:t>
            </a:r>
            <a:r>
              <a:rPr lang="ru-RU" sz="2000" b="1" dirty="0"/>
              <a:t>и </a:t>
            </a:r>
            <a:r>
              <a:rPr lang="ru-RU" sz="2000" b="1" dirty="0" smtClean="0"/>
              <a:t>температуры. </a:t>
            </a:r>
            <a:r>
              <a:rPr lang="ru-RU" sz="2000" b="1" dirty="0"/>
              <a:t>Средняя </a:t>
            </a:r>
            <a:r>
              <a:rPr lang="ru-RU" sz="2000" b="1" dirty="0" smtClean="0"/>
              <a:t>молекулярная масса сухого </a:t>
            </a:r>
            <a:r>
              <a:rPr lang="ru-RU" sz="2000" b="1" dirty="0"/>
              <a:t>воздуха </a:t>
            </a:r>
            <a:r>
              <a:rPr lang="ru-RU" sz="2000" b="1" dirty="0" smtClean="0"/>
              <a:t>равна 29</a:t>
            </a:r>
            <a:r>
              <a:rPr lang="ru-RU" sz="2000" b="1" dirty="0"/>
              <a:t>, </a:t>
            </a:r>
            <a:r>
              <a:rPr lang="ru-RU" sz="2000" b="1" dirty="0" smtClean="0"/>
              <a:t>молекулярная масса водяного пара - 18. Плотность </a:t>
            </a:r>
            <a:r>
              <a:rPr lang="ru-RU" sz="2000" b="1" dirty="0"/>
              <a:t>всех </a:t>
            </a:r>
            <a:r>
              <a:rPr lang="ru-RU" sz="2000" b="1" dirty="0" smtClean="0"/>
              <a:t>газов уменьшается с </a:t>
            </a:r>
            <a:r>
              <a:rPr lang="ru-RU" sz="2000" b="1" dirty="0"/>
              <a:t>повышением </a:t>
            </a:r>
            <a:r>
              <a:rPr lang="ru-RU" sz="2000" b="1" dirty="0" smtClean="0"/>
              <a:t>температуры</a:t>
            </a:r>
            <a:r>
              <a:rPr lang="ru-RU" sz="2000" b="1" dirty="0"/>
              <a:t>, </a:t>
            </a:r>
            <a:r>
              <a:rPr lang="ru-RU" sz="2000" b="1" dirty="0" smtClean="0"/>
              <a:t>так как при нагревании </a:t>
            </a:r>
            <a:r>
              <a:rPr lang="ru-RU" sz="2000" b="1" dirty="0"/>
              <a:t>при </a:t>
            </a:r>
            <a:r>
              <a:rPr lang="ru-RU" sz="2000" b="1" dirty="0" smtClean="0"/>
              <a:t>постоянном давлении </a:t>
            </a:r>
            <a:r>
              <a:rPr lang="ru-RU" sz="2000" b="1" dirty="0"/>
              <a:t>они </a:t>
            </a:r>
            <a:r>
              <a:rPr lang="ru-RU" sz="2000" b="1" dirty="0" smtClean="0"/>
              <a:t>расширяются. </a:t>
            </a:r>
            <a:r>
              <a:rPr lang="ru-RU" sz="2000" b="1" dirty="0"/>
              <a:t>Для </a:t>
            </a:r>
            <a:r>
              <a:rPr lang="ru-RU" sz="2000" b="1" dirty="0" smtClean="0"/>
              <a:t>сухого воздуха при 20°С плотность равна 1,2 кг/м</a:t>
            </a:r>
            <a:r>
              <a:rPr lang="ru-RU" sz="2000" b="1" baseline="30000" dirty="0" smtClean="0"/>
              <a:t>3</a:t>
            </a:r>
            <a:r>
              <a:rPr lang="ru-RU" sz="2000" b="1" dirty="0" smtClean="0"/>
              <a:t>. При других значениях температуры: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𝜌 </a:t>
            </a:r>
            <a:r>
              <a:rPr lang="ru-RU" sz="2800" b="1" dirty="0">
                <a:solidFill>
                  <a:srgbClr val="C00000"/>
                </a:solidFill>
              </a:rPr>
              <a:t>= </a:t>
            </a:r>
            <a:r>
              <a:rPr lang="ru-RU" sz="2800" b="1" dirty="0" smtClean="0">
                <a:solidFill>
                  <a:srgbClr val="C00000"/>
                </a:solidFill>
              </a:rPr>
              <a:t>353/(273 </a:t>
            </a:r>
            <a:r>
              <a:rPr lang="ru-RU" sz="2800" b="1" dirty="0">
                <a:solidFill>
                  <a:srgbClr val="C00000"/>
                </a:solidFill>
              </a:rPr>
              <a:t>+ </a:t>
            </a:r>
            <a:r>
              <a:rPr lang="ru-RU" sz="2800" b="1" dirty="0" smtClean="0">
                <a:solidFill>
                  <a:srgbClr val="C00000"/>
                </a:solidFill>
              </a:rPr>
              <a:t>𝑡) 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05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1790"/>
            <a:ext cx="8892480" cy="56492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Расчетные </a:t>
            </a:r>
            <a:r>
              <a:rPr lang="ru-RU" sz="2800" dirty="0" smtClean="0">
                <a:solidFill>
                  <a:srgbClr val="C00000"/>
                </a:solidFill>
              </a:rPr>
              <a:t>параметры внутреннего воздуха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4088" y="908720"/>
            <a:ext cx="3779912" cy="5949280"/>
          </a:xfrm>
        </p:spPr>
        <p:txBody>
          <a:bodyPr>
            <a:noAutofit/>
          </a:bodyPr>
          <a:lstStyle/>
          <a:p>
            <a:r>
              <a:rPr lang="ru-RU" sz="2000" b="1" dirty="0"/>
              <a:t>Параметры </a:t>
            </a:r>
            <a:r>
              <a:rPr lang="ru-RU" sz="2000" b="1" dirty="0" smtClean="0"/>
              <a:t>внутреннего воздуха назначаются раздельно для теплого и холодного периодов года</a:t>
            </a:r>
            <a:r>
              <a:rPr lang="ru-RU" sz="2000" b="1" dirty="0"/>
              <a:t>. </a:t>
            </a:r>
            <a:r>
              <a:rPr lang="ru-RU" sz="2000" b="1" dirty="0" smtClean="0"/>
              <a:t>Для переходного периода принимаются параметры</a:t>
            </a:r>
            <a:r>
              <a:rPr lang="ru-RU" sz="2000" b="1" dirty="0"/>
              <a:t>, как </a:t>
            </a:r>
            <a:r>
              <a:rPr lang="ru-RU" sz="2000" b="1" dirty="0" smtClean="0"/>
              <a:t>для </a:t>
            </a:r>
            <a:r>
              <a:rPr lang="ru-RU" sz="2000" b="1" dirty="0"/>
              <a:t>холодного.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Холодный</a:t>
            </a:r>
            <a:r>
              <a:rPr lang="ru-RU" sz="2000" b="1" dirty="0"/>
              <a:t> </a:t>
            </a:r>
            <a:r>
              <a:rPr lang="ru-RU" sz="2000" b="1" dirty="0" smtClean="0"/>
              <a:t>- период  </a:t>
            </a:r>
            <a:r>
              <a:rPr lang="ru-RU" sz="2000" b="1" dirty="0"/>
              <a:t>года, </a:t>
            </a:r>
            <a:r>
              <a:rPr lang="ru-RU" sz="2000" b="1" dirty="0" smtClean="0"/>
              <a:t>характеризующийся среднесуточной </a:t>
            </a:r>
            <a:r>
              <a:rPr lang="ru-RU" sz="2000" b="1" dirty="0"/>
              <a:t>температурой наружного </a:t>
            </a:r>
            <a:r>
              <a:rPr lang="ru-RU" sz="2000" b="1" dirty="0" smtClean="0"/>
              <a:t>воздуха ниже </a:t>
            </a:r>
            <a:r>
              <a:rPr lang="ru-RU" sz="2000" b="1" dirty="0"/>
              <a:t>8 </a:t>
            </a:r>
            <a:r>
              <a:rPr lang="ru-RU" sz="2000" b="1" baseline="30000" dirty="0" smtClean="0"/>
              <a:t>0</a:t>
            </a:r>
            <a:r>
              <a:rPr lang="ru-RU" sz="2000" b="1" dirty="0" smtClean="0"/>
              <a:t>С. </a:t>
            </a:r>
            <a:endParaRPr lang="ru-RU" sz="2000" b="1" dirty="0"/>
          </a:p>
          <a:p>
            <a:r>
              <a:rPr lang="ru-RU" sz="2000" b="1" dirty="0" smtClean="0">
                <a:solidFill>
                  <a:srgbClr val="C00000"/>
                </a:solidFill>
              </a:rPr>
              <a:t>Теплый - </a:t>
            </a:r>
            <a:r>
              <a:rPr lang="ru-RU" sz="2000" b="1" dirty="0" smtClean="0"/>
              <a:t>период года, характеризующийся среднесуточной температурой </a:t>
            </a:r>
            <a:r>
              <a:rPr lang="ru-RU" sz="2000" b="1" dirty="0"/>
              <a:t>наружного воздуха выше </a:t>
            </a:r>
            <a:r>
              <a:rPr lang="ru-RU" sz="2000" b="1" dirty="0" smtClean="0"/>
              <a:t>8 </a:t>
            </a:r>
            <a:r>
              <a:rPr lang="ru-RU" sz="2000" b="1" baseline="30000" dirty="0" smtClean="0"/>
              <a:t>0</a:t>
            </a:r>
            <a:r>
              <a:rPr lang="ru-RU" sz="2000" b="1" dirty="0" smtClean="0"/>
              <a:t>С</a:t>
            </a:r>
            <a:r>
              <a:rPr lang="ru-RU" sz="2000" b="1" dirty="0"/>
              <a:t>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535732"/>
            <a:ext cx="5040560" cy="5250260"/>
          </a:xfrm>
        </p:spPr>
        <p:txBody>
          <a:bodyPr>
            <a:noAutofit/>
          </a:bodyPr>
          <a:lstStyle/>
          <a:p>
            <a:r>
              <a:rPr lang="ru-RU" sz="2000" b="1" dirty="0"/>
              <a:t>Под </a:t>
            </a:r>
            <a:r>
              <a:rPr lang="ru-RU" sz="2000" b="1" dirty="0" smtClean="0"/>
              <a:t>параметрами </a:t>
            </a:r>
            <a:r>
              <a:rPr lang="ru-RU" sz="2000" b="1" dirty="0" smtClean="0">
                <a:solidFill>
                  <a:srgbClr val="C00000"/>
                </a:solidFill>
              </a:rPr>
              <a:t>внутреннего</a:t>
            </a:r>
            <a:r>
              <a:rPr lang="ru-RU" sz="2000" b="1" dirty="0" smtClean="0"/>
              <a:t> воздуха понимают параметры воздуха </a:t>
            </a:r>
            <a:r>
              <a:rPr lang="ru-RU" sz="2000" b="1" dirty="0"/>
              <a:t>в </a:t>
            </a:r>
            <a:r>
              <a:rPr lang="ru-RU" sz="2000" b="1" dirty="0" smtClean="0">
                <a:solidFill>
                  <a:srgbClr val="C00000"/>
                </a:solidFill>
              </a:rPr>
              <a:t>обслуживаемой</a:t>
            </a:r>
            <a:r>
              <a:rPr lang="ru-RU" sz="2000" b="1" dirty="0" smtClean="0"/>
              <a:t> </a:t>
            </a:r>
            <a:r>
              <a:rPr lang="ru-RU" sz="2000" b="1" dirty="0"/>
              <a:t>или </a:t>
            </a:r>
            <a:r>
              <a:rPr lang="ru-RU" sz="2000" b="1" dirty="0" smtClean="0">
                <a:solidFill>
                  <a:srgbClr val="C00000"/>
                </a:solidFill>
              </a:rPr>
              <a:t>рабочей зоне помещения</a:t>
            </a:r>
            <a:r>
              <a:rPr lang="ru-RU" sz="2000" b="1" dirty="0"/>
              <a:t>. </a:t>
            </a:r>
            <a:r>
              <a:rPr lang="ru-RU" sz="2000" b="1" dirty="0" smtClean="0"/>
              <a:t>В </a:t>
            </a:r>
            <a:r>
              <a:rPr lang="ru-RU" sz="2000" b="1" dirty="0"/>
              <a:t>верхней </a:t>
            </a:r>
            <a:r>
              <a:rPr lang="ru-RU" sz="2000" b="1" dirty="0" smtClean="0"/>
              <a:t>зоне помещения параметры </a:t>
            </a:r>
            <a:r>
              <a:rPr lang="ru-RU" sz="2000" b="1" dirty="0"/>
              <a:t>не </a:t>
            </a:r>
            <a:r>
              <a:rPr lang="ru-RU" sz="2000" b="1" dirty="0" smtClean="0"/>
              <a:t>нормируются</a:t>
            </a:r>
            <a:r>
              <a:rPr lang="ru-RU" sz="2000" b="1" dirty="0"/>
              <a:t>.  </a:t>
            </a:r>
            <a:r>
              <a:rPr lang="ru-RU" sz="2000" b="1" dirty="0" smtClean="0">
                <a:solidFill>
                  <a:srgbClr val="C00000"/>
                </a:solidFill>
              </a:rPr>
              <a:t>Обслуживаемой зоной </a:t>
            </a:r>
            <a:r>
              <a:rPr lang="ru-RU" sz="2000" b="1" dirty="0"/>
              <a:t>помещения </a:t>
            </a:r>
            <a:r>
              <a:rPr lang="ru-RU" sz="2000" b="1" dirty="0" smtClean="0"/>
              <a:t>называется пространство, ограниченное полостями параллельными полу и стенам</a:t>
            </a:r>
            <a:r>
              <a:rPr lang="ru-RU" sz="2000" b="1" dirty="0"/>
              <a:t>: на </a:t>
            </a:r>
            <a:r>
              <a:rPr lang="ru-RU" sz="2000" b="1" dirty="0" smtClean="0"/>
              <a:t>высоте 2,0 м </a:t>
            </a:r>
            <a:r>
              <a:rPr lang="ru-RU" sz="2000" b="1" dirty="0"/>
              <a:t>над уровнем </a:t>
            </a:r>
            <a:r>
              <a:rPr lang="ru-RU" sz="2000" b="1" dirty="0" smtClean="0"/>
              <a:t>пола, </a:t>
            </a:r>
            <a:r>
              <a:rPr lang="ru-RU" sz="2000" b="1" dirty="0"/>
              <a:t>на расстоянии </a:t>
            </a:r>
            <a:r>
              <a:rPr lang="ru-RU" sz="2000" b="1" dirty="0" smtClean="0"/>
              <a:t>0,5 м </a:t>
            </a:r>
            <a:r>
              <a:rPr lang="ru-RU" sz="2000" b="1" dirty="0"/>
              <a:t>от внутренних поверхностей </a:t>
            </a:r>
            <a:r>
              <a:rPr lang="ru-RU" sz="2000" b="1" dirty="0" smtClean="0"/>
              <a:t>стен, отопительных приборов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92873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3289</TotalTime>
  <Words>3637</Words>
  <Application>Microsoft Office PowerPoint</Application>
  <PresentationFormat>Экран (4:3)</PresentationFormat>
  <Paragraphs>243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Лекция 3</vt:lpstr>
      <vt:lpstr>Санитарно-гигиенические и (технологические) требования</vt:lpstr>
      <vt:lpstr>Основные параметры влажного воздуха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Расчетные параметры внутреннего воздуха</vt:lpstr>
      <vt:lpstr>Параметры внутреннего воздуха</vt:lpstr>
      <vt:lpstr>Презентация PowerPoint</vt:lpstr>
      <vt:lpstr>Презентация PowerPoint</vt:lpstr>
      <vt:lpstr>Презентация PowerPoint</vt:lpstr>
      <vt:lpstr>Требования по обеспечению заданных внутренних условий</vt:lpstr>
      <vt:lpstr>Расчетные параметры наружного воздуха </vt:lpstr>
      <vt:lpstr>Параметры наружного воздуха</vt:lpstr>
      <vt:lpstr>Температура наружного воздуха</vt:lpstr>
      <vt:lpstr>Расчетные  параметры  удаляемого  воздуха</vt:lpstr>
      <vt:lpstr>Параметры удаляемого воздуха зависят от  схемы подачи приточного воздуха</vt:lpstr>
      <vt:lpstr>Презентация PowerPoint</vt:lpstr>
      <vt:lpstr>I-d диаграмма влажного воздуха</vt:lpstr>
      <vt:lpstr>I-d</vt:lpstr>
      <vt:lpstr>I-d диаграмма влажного воздуха</vt:lpstr>
      <vt:lpstr>Угловой коэффициент луча процесса I-d диаграммы</vt:lpstr>
      <vt:lpstr>Способы нанесения линии процесса изменения состояния воздуха </vt:lpstr>
      <vt:lpstr>Построение на I-d диаграмме процессов изменения состояния влажного воздуха </vt:lpstr>
      <vt:lpstr>Построение на I-d диаграмме процессов изменения состояния влажного воздуха</vt:lpstr>
      <vt:lpstr>Презентация PowerPoint</vt:lpstr>
      <vt:lpstr>Презентация PowerPoint</vt:lpstr>
      <vt:lpstr>Процесс  смешения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Разработка планировки и расчёт стоимости ремонта кухни – столовой.</dc:title>
  <dc:creator>ANDREY</dc:creator>
  <cp:lastModifiedBy>валера</cp:lastModifiedBy>
  <cp:revision>448</cp:revision>
  <dcterms:created xsi:type="dcterms:W3CDTF">2021-02-07T14:11:27Z</dcterms:created>
  <dcterms:modified xsi:type="dcterms:W3CDTF">2023-10-21T06:10:33Z</dcterms:modified>
</cp:coreProperties>
</file>